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17" r:id="rId2"/>
    <p:sldMasterId id="2147483741" r:id="rId3"/>
  </p:sldMasterIdLst>
  <p:notesMasterIdLst>
    <p:notesMasterId r:id="rId28"/>
  </p:notesMasterIdLst>
  <p:sldIdLst>
    <p:sldId id="259" r:id="rId4"/>
    <p:sldId id="4141" r:id="rId5"/>
    <p:sldId id="547" r:id="rId6"/>
    <p:sldId id="4139" r:id="rId7"/>
    <p:sldId id="4167" r:id="rId8"/>
    <p:sldId id="4168" r:id="rId9"/>
    <p:sldId id="4155" r:id="rId10"/>
    <p:sldId id="4157" r:id="rId11"/>
    <p:sldId id="4142" r:id="rId12"/>
    <p:sldId id="4169" r:id="rId13"/>
    <p:sldId id="4170" r:id="rId14"/>
    <p:sldId id="4171" r:id="rId15"/>
    <p:sldId id="4163" r:id="rId16"/>
    <p:sldId id="4162" r:id="rId17"/>
    <p:sldId id="4161" r:id="rId18"/>
    <p:sldId id="4143" r:id="rId19"/>
    <p:sldId id="4172" r:id="rId20"/>
    <p:sldId id="4160" r:id="rId21"/>
    <p:sldId id="4145" r:id="rId22"/>
    <p:sldId id="4173" r:id="rId23"/>
    <p:sldId id="4174" r:id="rId24"/>
    <p:sldId id="4175" r:id="rId25"/>
    <p:sldId id="4176" r:id="rId26"/>
    <p:sldId id="4166" r:id="rId2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23570"/>
    <a:srgbClr val="F05A5D"/>
    <a:srgbClr val="F7BE00"/>
    <a:srgbClr val="4EA72E"/>
    <a:srgbClr val="76BC21"/>
    <a:srgbClr val="74BD43"/>
    <a:srgbClr val="7E59DA"/>
    <a:srgbClr val="FD15D0"/>
    <a:srgbClr val="E97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935" autoAdjust="0"/>
  </p:normalViewPr>
  <p:slideViewPr>
    <p:cSldViewPr snapToGrid="0">
      <p:cViewPr varScale="1">
        <p:scale>
          <a:sx n="55" d="100"/>
          <a:sy n="55" d="100"/>
        </p:scale>
        <p:origin x="17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sy Powell" userId="320f0dc7-cc85-41ec-8432-7ca0747b40d2" providerId="ADAL" clId="{3815052A-DC84-41AB-96A5-02C235F96688}"/>
    <pc:docChg chg="modSld">
      <pc:chgData name="Chrissy Powell" userId="320f0dc7-cc85-41ec-8432-7ca0747b40d2" providerId="ADAL" clId="{3815052A-DC84-41AB-96A5-02C235F96688}" dt="2025-06-12T14:19:55.754" v="4" actId="20577"/>
      <pc:docMkLst>
        <pc:docMk/>
      </pc:docMkLst>
      <pc:sldChg chg="modSp mod">
        <pc:chgData name="Chrissy Powell" userId="320f0dc7-cc85-41ec-8432-7ca0747b40d2" providerId="ADAL" clId="{3815052A-DC84-41AB-96A5-02C235F96688}" dt="2025-06-12T14:19:55.754" v="4" actId="20577"/>
        <pc:sldMkLst>
          <pc:docMk/>
          <pc:sldMk cId="2021001348" sldId="4172"/>
        </pc:sldMkLst>
        <pc:spChg chg="mod">
          <ac:chgData name="Chrissy Powell" userId="320f0dc7-cc85-41ec-8432-7ca0747b40d2" providerId="ADAL" clId="{3815052A-DC84-41AB-96A5-02C235F96688}" dt="2025-06-12T14:19:55.754" v="4" actId="20577"/>
          <ac:spMkLst>
            <pc:docMk/>
            <pc:sldMk cId="2021001348" sldId="4172"/>
            <ac:spMk id="12" creationId="{19C677DA-30BF-B8F5-3E4C-A92994708C61}"/>
          </ac:spMkLst>
        </pc:spChg>
      </pc:sldChg>
    </pc:docChg>
  </pc:docChgLst>
  <pc:docChgLst>
    <pc:chgData name="Chrissy Powell" userId="320f0dc7-cc85-41ec-8432-7ca0747b40d2" providerId="ADAL" clId="{71D2C72A-0555-4373-B3C3-18174888EA41}"/>
    <pc:docChg chg="undo custSel addSld delSld modSld sldOrd modNotesMaster">
      <pc:chgData name="Chrissy Powell" userId="320f0dc7-cc85-41ec-8432-7ca0747b40d2" providerId="ADAL" clId="{71D2C72A-0555-4373-B3C3-18174888EA41}" dt="2025-05-19T13:10:25.297" v="10723" actId="20577"/>
      <pc:docMkLst>
        <pc:docMk/>
      </pc:docMkLst>
      <pc:sldChg chg="del">
        <pc:chgData name="Chrissy Powell" userId="320f0dc7-cc85-41ec-8432-7ca0747b40d2" providerId="ADAL" clId="{71D2C72A-0555-4373-B3C3-18174888EA41}" dt="2025-04-29T00:02:03.007" v="5139" actId="47"/>
        <pc:sldMkLst>
          <pc:docMk/>
          <pc:sldMk cId="3236272968" sldId="258"/>
        </pc:sldMkLst>
      </pc:sldChg>
      <pc:sldChg chg="addSp delSp modSp mod modTransition modAnim modNotesTx">
        <pc:chgData name="Chrissy Powell" userId="320f0dc7-cc85-41ec-8432-7ca0747b40d2" providerId="ADAL" clId="{71D2C72A-0555-4373-B3C3-18174888EA41}" dt="2025-05-07T15:10:42.172" v="10279"/>
        <pc:sldMkLst>
          <pc:docMk/>
          <pc:sldMk cId="2972719208" sldId="259"/>
        </pc:sldMkLst>
        <pc:spChg chg="mod">
          <ac:chgData name="Chrissy Powell" userId="320f0dc7-cc85-41ec-8432-7ca0747b40d2" providerId="ADAL" clId="{71D2C72A-0555-4373-B3C3-18174888EA41}" dt="2025-05-05T18:56:02.092" v="9914" actId="20577"/>
          <ac:spMkLst>
            <pc:docMk/>
            <pc:sldMk cId="2972719208" sldId="259"/>
            <ac:spMk id="2" creationId="{C18DCB02-37FC-3547-BA7E-3340A6D10053}"/>
          </ac:spMkLst>
        </pc:spChg>
        <pc:spChg chg="mod">
          <ac:chgData name="Chrissy Powell" userId="320f0dc7-cc85-41ec-8432-7ca0747b40d2" providerId="ADAL" clId="{71D2C72A-0555-4373-B3C3-18174888EA41}" dt="2025-05-07T15:00:09.962" v="10273" actId="27636"/>
          <ac:spMkLst>
            <pc:docMk/>
            <pc:sldMk cId="2972719208" sldId="259"/>
            <ac:spMk id="3" creationId="{DBB28201-DDA0-8F40-975D-B32E08ECE185}"/>
          </ac:spMkLst>
        </pc:spChg>
        <pc:picChg chg="add mod">
          <ac:chgData name="Chrissy Powell" userId="320f0dc7-cc85-41ec-8432-7ca0747b40d2" providerId="ADAL" clId="{71D2C72A-0555-4373-B3C3-18174888EA41}" dt="2025-05-07T15:10:42.172" v="10279"/>
          <ac:picMkLst>
            <pc:docMk/>
            <pc:sldMk cId="2972719208" sldId="259"/>
            <ac:picMk id="126" creationId="{4243D376-C552-D992-17B6-85D19A432078}"/>
          </ac:picMkLst>
        </pc:picChg>
      </pc:sldChg>
      <pc:sldChg chg="del">
        <pc:chgData name="Chrissy Powell" userId="320f0dc7-cc85-41ec-8432-7ca0747b40d2" providerId="ADAL" clId="{71D2C72A-0555-4373-B3C3-18174888EA41}" dt="2025-05-01T15:32:14.573" v="7321" actId="47"/>
        <pc:sldMkLst>
          <pc:docMk/>
          <pc:sldMk cId="3308654511" sldId="280"/>
        </pc:sldMkLst>
      </pc:sldChg>
      <pc:sldChg chg="del">
        <pc:chgData name="Chrissy Powell" userId="320f0dc7-cc85-41ec-8432-7ca0747b40d2" providerId="ADAL" clId="{71D2C72A-0555-4373-B3C3-18174888EA41}" dt="2025-05-01T15:58:48.668" v="7623" actId="47"/>
        <pc:sldMkLst>
          <pc:docMk/>
          <pc:sldMk cId="464236490" sldId="287"/>
        </pc:sldMkLst>
      </pc:sldChg>
      <pc:sldChg chg="del">
        <pc:chgData name="Chrissy Powell" userId="320f0dc7-cc85-41ec-8432-7ca0747b40d2" providerId="ADAL" clId="{71D2C72A-0555-4373-B3C3-18174888EA41}" dt="2025-05-01T15:50:43.924" v="7525" actId="47"/>
        <pc:sldMkLst>
          <pc:docMk/>
          <pc:sldMk cId="3713240684" sldId="288"/>
        </pc:sldMkLst>
      </pc:sldChg>
      <pc:sldChg chg="del">
        <pc:chgData name="Chrissy Powell" userId="320f0dc7-cc85-41ec-8432-7ca0747b40d2" providerId="ADAL" clId="{71D2C72A-0555-4373-B3C3-18174888EA41}" dt="2025-05-01T15:50:42.147" v="7524" actId="47"/>
        <pc:sldMkLst>
          <pc:docMk/>
          <pc:sldMk cId="1973812459" sldId="290"/>
        </pc:sldMkLst>
      </pc:sldChg>
      <pc:sldChg chg="addSp delSp modSp add del mod modTransition modAnim modNotesTx">
        <pc:chgData name="Chrissy Powell" userId="320f0dc7-cc85-41ec-8432-7ca0747b40d2" providerId="ADAL" clId="{71D2C72A-0555-4373-B3C3-18174888EA41}" dt="2025-05-06T18:45:08.225" v="10202"/>
        <pc:sldMkLst>
          <pc:docMk/>
          <pc:sldMk cId="496195340" sldId="547"/>
        </pc:sldMkLst>
        <pc:spChg chg="mod">
          <ac:chgData name="Chrissy Powell" userId="320f0dc7-cc85-41ec-8432-7ca0747b40d2" providerId="ADAL" clId="{71D2C72A-0555-4373-B3C3-18174888EA41}" dt="2025-05-06T18:38:38.626" v="10181" actId="20577"/>
          <ac:spMkLst>
            <pc:docMk/>
            <pc:sldMk cId="496195340" sldId="547"/>
            <ac:spMk id="5" creationId="{8702DC5E-68C3-4E3E-9D7E-7C8BBEDFE19A}"/>
          </ac:spMkLst>
        </pc:spChg>
        <pc:picChg chg="add mod">
          <ac:chgData name="Chrissy Powell" userId="320f0dc7-cc85-41ec-8432-7ca0747b40d2" providerId="ADAL" clId="{71D2C72A-0555-4373-B3C3-18174888EA41}" dt="2025-05-06T18:45:08.225" v="10202"/>
          <ac:picMkLst>
            <pc:docMk/>
            <pc:sldMk cId="496195340" sldId="547"/>
            <ac:picMk id="76" creationId="{7914B00D-E951-A651-04BA-96B18EFD152C}"/>
          </ac:picMkLst>
        </pc:picChg>
      </pc:sldChg>
      <pc:sldChg chg="addSp delSp modSp mod ord modTransition modAnim modNotesTx">
        <pc:chgData name="Chrissy Powell" userId="320f0dc7-cc85-41ec-8432-7ca0747b40d2" providerId="ADAL" clId="{71D2C72A-0555-4373-B3C3-18174888EA41}" dt="2025-05-06T17:22:31.018" v="10015" actId="313"/>
        <pc:sldMkLst>
          <pc:docMk/>
          <pc:sldMk cId="894767495" sldId="4139"/>
        </pc:sldMkLst>
        <pc:spChg chg="mod">
          <ac:chgData name="Chrissy Powell" userId="320f0dc7-cc85-41ec-8432-7ca0747b40d2" providerId="ADAL" clId="{71D2C72A-0555-4373-B3C3-18174888EA41}" dt="2025-05-01T18:57:38.859" v="9233" actId="255"/>
          <ac:spMkLst>
            <pc:docMk/>
            <pc:sldMk cId="894767495" sldId="4139"/>
            <ac:spMk id="2" creationId="{E82F755C-5F05-5D8A-85D5-A36054C16425}"/>
          </ac:spMkLst>
        </pc:spChg>
        <pc:spChg chg="mod">
          <ac:chgData name="Chrissy Powell" userId="320f0dc7-cc85-41ec-8432-7ca0747b40d2" providerId="ADAL" clId="{71D2C72A-0555-4373-B3C3-18174888EA41}" dt="2025-05-01T18:54:21.551" v="9057" actId="115"/>
          <ac:spMkLst>
            <pc:docMk/>
            <pc:sldMk cId="894767495" sldId="4139"/>
            <ac:spMk id="6" creationId="{EC4A8843-C03C-9622-EC65-46444C468AC2}"/>
          </ac:spMkLst>
        </pc:spChg>
        <pc:spChg chg="mod">
          <ac:chgData name="Chrissy Powell" userId="320f0dc7-cc85-41ec-8432-7ca0747b40d2" providerId="ADAL" clId="{71D2C72A-0555-4373-B3C3-18174888EA41}" dt="2025-05-06T17:22:31.018" v="10015" actId="313"/>
          <ac:spMkLst>
            <pc:docMk/>
            <pc:sldMk cId="894767495" sldId="4139"/>
            <ac:spMk id="7" creationId="{6814701A-BA99-D684-51C1-66722C041165}"/>
          </ac:spMkLst>
        </pc:spChg>
        <pc:spChg chg="mod">
          <ac:chgData name="Chrissy Powell" userId="320f0dc7-cc85-41ec-8432-7ca0747b40d2" providerId="ADAL" clId="{71D2C72A-0555-4373-B3C3-18174888EA41}" dt="2025-05-05T18:48:51.784" v="9788" actId="20577"/>
          <ac:spMkLst>
            <pc:docMk/>
            <pc:sldMk cId="894767495" sldId="4139"/>
            <ac:spMk id="8" creationId="{0870BDCA-2162-EA0A-BF53-FC8599AB25F3}"/>
          </ac:spMkLst>
        </pc:spChg>
        <pc:spChg chg="mod">
          <ac:chgData name="Chrissy Powell" userId="320f0dc7-cc85-41ec-8432-7ca0747b40d2" providerId="ADAL" clId="{71D2C72A-0555-4373-B3C3-18174888EA41}" dt="2025-05-01T19:02:21.837" v="9262" actId="20577"/>
          <ac:spMkLst>
            <pc:docMk/>
            <pc:sldMk cId="894767495" sldId="4139"/>
            <ac:spMk id="9" creationId="{8F5A55B8-A64D-04B0-09B4-092FEEB367F3}"/>
          </ac:spMkLst>
        </pc:spChg>
        <pc:picChg chg="add mod">
          <ac:chgData name="Chrissy Powell" userId="320f0dc7-cc85-41ec-8432-7ca0747b40d2" providerId="ADAL" clId="{71D2C72A-0555-4373-B3C3-18174888EA41}" dt="2025-05-06T17:22:09.629" v="10006"/>
          <ac:picMkLst>
            <pc:docMk/>
            <pc:sldMk cId="894767495" sldId="4139"/>
            <ac:picMk id="87" creationId="{CFF15BE3-D2D6-8580-3F4E-16FAD86B51D8}"/>
          </ac:picMkLst>
        </pc:picChg>
      </pc:sldChg>
      <pc:sldChg chg="addSp delSp modSp mod ord modTransition modAnim">
        <pc:chgData name="Chrissy Powell" userId="320f0dc7-cc85-41ec-8432-7ca0747b40d2" providerId="ADAL" clId="{71D2C72A-0555-4373-B3C3-18174888EA41}" dt="2025-05-06T18:41:16.693" v="10190"/>
        <pc:sldMkLst>
          <pc:docMk/>
          <pc:sldMk cId="717924661" sldId="4141"/>
        </pc:sldMkLst>
        <pc:spChg chg="add del mod">
          <ac:chgData name="Chrissy Powell" userId="320f0dc7-cc85-41ec-8432-7ca0747b40d2" providerId="ADAL" clId="{71D2C72A-0555-4373-B3C3-18174888EA41}" dt="2025-05-01T19:21:25.789" v="9450" actId="113"/>
          <ac:spMkLst>
            <pc:docMk/>
            <pc:sldMk cId="717924661" sldId="4141"/>
            <ac:spMk id="8" creationId="{92A51584-CEBF-E341-ECD2-7C4BB507F354}"/>
          </ac:spMkLst>
        </pc:spChg>
        <pc:graphicFrameChg chg="mod">
          <ac:chgData name="Chrissy Powell" userId="320f0dc7-cc85-41ec-8432-7ca0747b40d2" providerId="ADAL" clId="{71D2C72A-0555-4373-B3C3-18174888EA41}" dt="2025-05-06T17:18:01.790" v="9995" actId="20577"/>
          <ac:graphicFrameMkLst>
            <pc:docMk/>
            <pc:sldMk cId="717924661" sldId="4141"/>
            <ac:graphicFrameMk id="11" creationId="{06DFDC08-A8ED-A621-0740-ECC82356EE6D}"/>
          </ac:graphicFrameMkLst>
        </pc:graphicFrameChg>
        <pc:picChg chg="add mod">
          <ac:chgData name="Chrissy Powell" userId="320f0dc7-cc85-41ec-8432-7ca0747b40d2" providerId="ADAL" clId="{71D2C72A-0555-4373-B3C3-18174888EA41}" dt="2025-05-06T18:41:16.693" v="10190"/>
          <ac:picMkLst>
            <pc:docMk/>
            <pc:sldMk cId="717924661" sldId="4141"/>
            <ac:picMk id="88" creationId="{8B10A0E0-5499-0517-CF1B-9A9502A917A3}"/>
          </ac:picMkLst>
        </pc:picChg>
      </pc:sldChg>
      <pc:sldChg chg="addSp delSp modSp mod ord modTransition modAnim modNotesTx">
        <pc:chgData name="Chrissy Powell" userId="320f0dc7-cc85-41ec-8432-7ca0747b40d2" providerId="ADAL" clId="{71D2C72A-0555-4373-B3C3-18174888EA41}" dt="2025-05-06T18:07:05.583" v="10156"/>
        <pc:sldMkLst>
          <pc:docMk/>
          <pc:sldMk cId="520618921" sldId="4142"/>
        </pc:sldMkLst>
        <pc:spChg chg="mod">
          <ac:chgData name="Chrissy Powell" userId="320f0dc7-cc85-41ec-8432-7ca0747b40d2" providerId="ADAL" clId="{71D2C72A-0555-4373-B3C3-18174888EA41}" dt="2025-04-28T19:43:36.945" v="3534" actId="20577"/>
          <ac:spMkLst>
            <pc:docMk/>
            <pc:sldMk cId="520618921" sldId="4142"/>
            <ac:spMk id="2" creationId="{CE436F72-CCCB-3B5F-E396-88B4D71BFE4A}"/>
          </ac:spMkLst>
        </pc:spChg>
        <pc:spChg chg="mod">
          <ac:chgData name="Chrissy Powell" userId="320f0dc7-cc85-41ec-8432-7ca0747b40d2" providerId="ADAL" clId="{71D2C72A-0555-4373-B3C3-18174888EA41}" dt="2025-05-01T19:10:16.734" v="9358" actId="113"/>
          <ac:spMkLst>
            <pc:docMk/>
            <pc:sldMk cId="520618921" sldId="4142"/>
            <ac:spMk id="4" creationId="{725E2D8C-EA2B-15FF-859F-0405B838C671}"/>
          </ac:spMkLst>
        </pc:spChg>
        <pc:spChg chg="mod">
          <ac:chgData name="Chrissy Powell" userId="320f0dc7-cc85-41ec-8432-7ca0747b40d2" providerId="ADAL" clId="{71D2C72A-0555-4373-B3C3-18174888EA41}" dt="2025-05-01T19:20:31.481" v="9445" actId="207"/>
          <ac:spMkLst>
            <pc:docMk/>
            <pc:sldMk cId="520618921" sldId="4142"/>
            <ac:spMk id="5" creationId="{223B2A28-9207-9102-AC71-BFB17F2FCB59}"/>
          </ac:spMkLst>
        </pc:spChg>
        <pc:picChg chg="add mod">
          <ac:chgData name="Chrissy Powell" userId="320f0dc7-cc85-41ec-8432-7ca0747b40d2" providerId="ADAL" clId="{71D2C72A-0555-4373-B3C3-18174888EA41}" dt="2025-05-06T18:07:05.583" v="10156"/>
          <ac:picMkLst>
            <pc:docMk/>
            <pc:sldMk cId="520618921" sldId="4142"/>
            <ac:picMk id="34" creationId="{CA8834F8-CD2C-9F46-F065-115EB7913B78}"/>
          </ac:picMkLst>
        </pc:picChg>
      </pc:sldChg>
      <pc:sldChg chg="addSp delSp modSp mod modTransition modAnim modNotesTx">
        <pc:chgData name="Chrissy Powell" userId="320f0dc7-cc85-41ec-8432-7ca0747b40d2" providerId="ADAL" clId="{71D2C72A-0555-4373-B3C3-18174888EA41}" dt="2025-05-13T19:54:20.661" v="10601"/>
        <pc:sldMkLst>
          <pc:docMk/>
          <pc:sldMk cId="4024633312" sldId="4143"/>
        </pc:sldMkLst>
        <pc:spChg chg="mod">
          <ac:chgData name="Chrissy Powell" userId="320f0dc7-cc85-41ec-8432-7ca0747b40d2" providerId="ADAL" clId="{71D2C72A-0555-4373-B3C3-18174888EA41}" dt="2025-05-01T19:14:53.891" v="9392" actId="2711"/>
          <ac:spMkLst>
            <pc:docMk/>
            <pc:sldMk cId="4024633312" sldId="4143"/>
            <ac:spMk id="9" creationId="{04A0AAE0-23D7-D7DC-08B6-7FCDDC828AAF}"/>
          </ac:spMkLst>
        </pc:spChg>
        <pc:spChg chg="mod">
          <ac:chgData name="Chrissy Powell" userId="320f0dc7-cc85-41ec-8432-7ca0747b40d2" providerId="ADAL" clId="{71D2C72A-0555-4373-B3C3-18174888EA41}" dt="2025-05-01T19:15:00.430" v="9394" actId="27636"/>
          <ac:spMkLst>
            <pc:docMk/>
            <pc:sldMk cId="4024633312" sldId="4143"/>
            <ac:spMk id="12" creationId="{157C8B40-7F41-C234-5CB3-FBE64F6AD08F}"/>
          </ac:spMkLst>
        </pc:spChg>
        <pc:spChg chg="mod">
          <ac:chgData name="Chrissy Powell" userId="320f0dc7-cc85-41ec-8432-7ca0747b40d2" providerId="ADAL" clId="{71D2C72A-0555-4373-B3C3-18174888EA41}" dt="2025-05-01T14:13:45.196" v="6530" actId="20577"/>
          <ac:spMkLst>
            <pc:docMk/>
            <pc:sldMk cId="4024633312" sldId="4143"/>
            <ac:spMk id="14" creationId="{2AB6AE83-CFD3-CB91-BF90-A86743EC8905}"/>
          </ac:spMkLst>
        </pc:spChg>
        <pc:picChg chg="add mod">
          <ac:chgData name="Chrissy Powell" userId="320f0dc7-cc85-41ec-8432-7ca0747b40d2" providerId="ADAL" clId="{71D2C72A-0555-4373-B3C3-18174888EA41}" dt="2025-05-13T19:54:20.661" v="10601"/>
          <ac:picMkLst>
            <pc:docMk/>
            <pc:sldMk cId="4024633312" sldId="4143"/>
            <ac:picMk id="88" creationId="{F26C05B2-8A3C-4B37-2FCE-6C6348E5B869}"/>
          </ac:picMkLst>
        </pc:picChg>
      </pc:sldChg>
      <pc:sldChg chg="del">
        <pc:chgData name="Chrissy Powell" userId="320f0dc7-cc85-41ec-8432-7ca0747b40d2" providerId="ADAL" clId="{71D2C72A-0555-4373-B3C3-18174888EA41}" dt="2025-05-01T13:57:31.925" v="6319" actId="2696"/>
        <pc:sldMkLst>
          <pc:docMk/>
          <pc:sldMk cId="820836901" sldId="4144"/>
        </pc:sldMkLst>
      </pc:sldChg>
      <pc:sldChg chg="addSp delSp modSp mod modTransition modAnim modNotesTx">
        <pc:chgData name="Chrissy Powell" userId="320f0dc7-cc85-41ec-8432-7ca0747b40d2" providerId="ADAL" clId="{71D2C72A-0555-4373-B3C3-18174888EA41}" dt="2025-05-13T19:20:57.469" v="10503"/>
        <pc:sldMkLst>
          <pc:docMk/>
          <pc:sldMk cId="4226007790" sldId="4145"/>
        </pc:sldMkLst>
        <pc:spChg chg="mod">
          <ac:chgData name="Chrissy Powell" userId="320f0dc7-cc85-41ec-8432-7ca0747b40d2" providerId="ADAL" clId="{71D2C72A-0555-4373-B3C3-18174888EA41}" dt="2025-05-01T19:24:50.885" v="9481" actId="113"/>
          <ac:spMkLst>
            <pc:docMk/>
            <pc:sldMk cId="4226007790" sldId="4145"/>
            <ac:spMk id="9" creationId="{CCE1B83A-73FF-0A4B-2A7C-9E61E65984E3}"/>
          </ac:spMkLst>
        </pc:spChg>
        <pc:spChg chg="mod">
          <ac:chgData name="Chrissy Powell" userId="320f0dc7-cc85-41ec-8432-7ca0747b40d2" providerId="ADAL" clId="{71D2C72A-0555-4373-B3C3-18174888EA41}" dt="2025-05-01T19:24:48.447" v="9480" actId="1076"/>
          <ac:spMkLst>
            <pc:docMk/>
            <pc:sldMk cId="4226007790" sldId="4145"/>
            <ac:spMk id="12" creationId="{93D91E03-F22D-AB08-E6C3-FC7ED18261E8}"/>
          </ac:spMkLst>
        </pc:spChg>
        <pc:spChg chg="mod">
          <ac:chgData name="Chrissy Powell" userId="320f0dc7-cc85-41ec-8432-7ca0747b40d2" providerId="ADAL" clId="{71D2C72A-0555-4373-B3C3-18174888EA41}" dt="2025-05-01T14:33:20.642" v="7045" actId="20577"/>
          <ac:spMkLst>
            <pc:docMk/>
            <pc:sldMk cId="4226007790" sldId="4145"/>
            <ac:spMk id="14" creationId="{95A73AEA-7E06-DA19-8322-91E68AACC237}"/>
          </ac:spMkLst>
        </pc:spChg>
        <pc:picChg chg="add mod">
          <ac:chgData name="Chrissy Powell" userId="320f0dc7-cc85-41ec-8432-7ca0747b40d2" providerId="ADAL" clId="{71D2C72A-0555-4373-B3C3-18174888EA41}" dt="2025-05-13T19:20:57.469" v="10503"/>
          <ac:picMkLst>
            <pc:docMk/>
            <pc:sldMk cId="4226007790" sldId="4145"/>
            <ac:picMk id="22" creationId="{800BDD37-02D7-5FE5-22B3-FA9D031F1616}"/>
          </ac:picMkLst>
        </pc:picChg>
      </pc:sldChg>
      <pc:sldChg chg="del">
        <pc:chgData name="Chrissy Powell" userId="320f0dc7-cc85-41ec-8432-7ca0747b40d2" providerId="ADAL" clId="{71D2C72A-0555-4373-B3C3-18174888EA41}" dt="2025-05-01T18:12:02.608" v="7824" actId="47"/>
        <pc:sldMkLst>
          <pc:docMk/>
          <pc:sldMk cId="3619929391" sldId="4146"/>
        </pc:sldMkLst>
      </pc:sldChg>
      <pc:sldChg chg="addSp delSp modSp del mod ord modTransition modAnim">
        <pc:chgData name="Chrissy Powell" userId="320f0dc7-cc85-41ec-8432-7ca0747b40d2" providerId="ADAL" clId="{71D2C72A-0555-4373-B3C3-18174888EA41}" dt="2025-05-19T12:10:59.029" v="10640" actId="2696"/>
        <pc:sldMkLst>
          <pc:docMk/>
          <pc:sldMk cId="2506369686" sldId="4154"/>
        </pc:sldMkLst>
      </pc:sldChg>
      <pc:sldChg chg="addSp delSp modSp mod ord modTransition modAnim modNotesTx">
        <pc:chgData name="Chrissy Powell" userId="320f0dc7-cc85-41ec-8432-7ca0747b40d2" providerId="ADAL" clId="{71D2C72A-0555-4373-B3C3-18174888EA41}" dt="2025-05-06T18:02:07.414" v="10140"/>
        <pc:sldMkLst>
          <pc:docMk/>
          <pc:sldMk cId="2646130937" sldId="4155"/>
        </pc:sldMkLst>
        <pc:spChg chg="mod">
          <ac:chgData name="Chrissy Powell" userId="320f0dc7-cc85-41ec-8432-7ca0747b40d2" providerId="ADAL" clId="{71D2C72A-0555-4373-B3C3-18174888EA41}" dt="2025-05-01T19:20:02.209" v="9440" actId="20577"/>
          <ac:spMkLst>
            <pc:docMk/>
            <pc:sldMk cId="2646130937" sldId="4155"/>
            <ac:spMk id="2" creationId="{FDD5DD63-2B38-50B7-72ED-0212AA46C32D}"/>
          </ac:spMkLst>
        </pc:spChg>
        <pc:spChg chg="mod">
          <ac:chgData name="Chrissy Powell" userId="320f0dc7-cc85-41ec-8432-7ca0747b40d2" providerId="ADAL" clId="{71D2C72A-0555-4373-B3C3-18174888EA41}" dt="2025-05-06T17:58:40.316" v="10128" actId="20577"/>
          <ac:spMkLst>
            <pc:docMk/>
            <pc:sldMk cId="2646130937" sldId="4155"/>
            <ac:spMk id="3" creationId="{92642070-4C85-912D-572A-DA3242262BDA}"/>
          </ac:spMkLst>
        </pc:spChg>
        <pc:spChg chg="mod">
          <ac:chgData name="Chrissy Powell" userId="320f0dc7-cc85-41ec-8432-7ca0747b40d2" providerId="ADAL" clId="{71D2C72A-0555-4373-B3C3-18174888EA41}" dt="2025-05-01T19:07:01.367" v="9283" actId="2711"/>
          <ac:spMkLst>
            <pc:docMk/>
            <pc:sldMk cId="2646130937" sldId="4155"/>
            <ac:spMk id="4" creationId="{8D6B4E40-9911-3443-6853-9891DD5EAA8A}"/>
          </ac:spMkLst>
        </pc:spChg>
        <pc:picChg chg="add mod">
          <ac:chgData name="Chrissy Powell" userId="320f0dc7-cc85-41ec-8432-7ca0747b40d2" providerId="ADAL" clId="{71D2C72A-0555-4373-B3C3-18174888EA41}" dt="2025-05-06T18:02:07.414" v="10140"/>
          <ac:picMkLst>
            <pc:docMk/>
            <pc:sldMk cId="2646130937" sldId="4155"/>
            <ac:picMk id="73" creationId="{6EA08C74-55DF-4A6F-7DB9-CAF5030C6427}"/>
          </ac:picMkLst>
        </pc:picChg>
      </pc:sldChg>
      <pc:sldChg chg="del ord">
        <pc:chgData name="Chrissy Powell" userId="320f0dc7-cc85-41ec-8432-7ca0747b40d2" providerId="ADAL" clId="{71D2C72A-0555-4373-B3C3-18174888EA41}" dt="2025-04-28T19:31:42.779" v="3236" actId="2696"/>
        <pc:sldMkLst>
          <pc:docMk/>
          <pc:sldMk cId="2074225240" sldId="4156"/>
        </pc:sldMkLst>
      </pc:sldChg>
      <pc:sldChg chg="addSp delSp modSp mod ord modTransition modAnim modNotesTx">
        <pc:chgData name="Chrissy Powell" userId="320f0dc7-cc85-41ec-8432-7ca0747b40d2" providerId="ADAL" clId="{71D2C72A-0555-4373-B3C3-18174888EA41}" dt="2025-05-06T18:03:54.294" v="10146"/>
        <pc:sldMkLst>
          <pc:docMk/>
          <pc:sldMk cId="46160595" sldId="4157"/>
        </pc:sldMkLst>
        <pc:spChg chg="mod">
          <ac:chgData name="Chrissy Powell" userId="320f0dc7-cc85-41ec-8432-7ca0747b40d2" providerId="ADAL" clId="{71D2C72A-0555-4373-B3C3-18174888EA41}" dt="2025-05-01T19:20:14.507" v="9442" actId="20577"/>
          <ac:spMkLst>
            <pc:docMk/>
            <pc:sldMk cId="46160595" sldId="4157"/>
            <ac:spMk id="2" creationId="{5C028F3E-24C7-7CE0-7DC5-30D2CB838B98}"/>
          </ac:spMkLst>
        </pc:spChg>
        <pc:spChg chg="mod">
          <ac:chgData name="Chrissy Powell" userId="320f0dc7-cc85-41ec-8432-7ca0747b40d2" providerId="ADAL" clId="{71D2C72A-0555-4373-B3C3-18174888EA41}" dt="2025-05-01T19:09:37.701" v="9351" actId="27636"/>
          <ac:spMkLst>
            <pc:docMk/>
            <pc:sldMk cId="46160595" sldId="4157"/>
            <ac:spMk id="3" creationId="{4B442B0B-D684-1CF5-CC2E-8F0E6EE8154B}"/>
          </ac:spMkLst>
        </pc:spChg>
        <pc:spChg chg="mod">
          <ac:chgData name="Chrissy Powell" userId="320f0dc7-cc85-41ec-8432-7ca0747b40d2" providerId="ADAL" clId="{71D2C72A-0555-4373-B3C3-18174888EA41}" dt="2025-04-28T19:30:47.830" v="3123" actId="20577"/>
          <ac:spMkLst>
            <pc:docMk/>
            <pc:sldMk cId="46160595" sldId="4157"/>
            <ac:spMk id="4" creationId="{A395643A-6FC7-C077-B626-36C39B85BA74}"/>
          </ac:spMkLst>
        </pc:spChg>
        <pc:picChg chg="add mod">
          <ac:chgData name="Chrissy Powell" userId="320f0dc7-cc85-41ec-8432-7ca0747b40d2" providerId="ADAL" clId="{71D2C72A-0555-4373-B3C3-18174888EA41}" dt="2025-05-06T18:03:54.294" v="10146"/>
          <ac:picMkLst>
            <pc:docMk/>
            <pc:sldMk cId="46160595" sldId="4157"/>
            <ac:picMk id="60" creationId="{2DC60D0B-083B-078C-C908-46F0603F75E9}"/>
          </ac:picMkLst>
        </pc:picChg>
      </pc:sldChg>
      <pc:sldChg chg="del">
        <pc:chgData name="Chrissy Powell" userId="320f0dc7-cc85-41ec-8432-7ca0747b40d2" providerId="ADAL" clId="{71D2C72A-0555-4373-B3C3-18174888EA41}" dt="2025-05-01T15:50:52.221" v="7527" actId="47"/>
        <pc:sldMkLst>
          <pc:docMk/>
          <pc:sldMk cId="1595026385" sldId="4158"/>
        </pc:sldMkLst>
      </pc:sldChg>
      <pc:sldChg chg="del">
        <pc:chgData name="Chrissy Powell" userId="320f0dc7-cc85-41ec-8432-7ca0747b40d2" providerId="ADAL" clId="{71D2C72A-0555-4373-B3C3-18174888EA41}" dt="2025-05-01T15:50:47.040" v="7526" actId="47"/>
        <pc:sldMkLst>
          <pc:docMk/>
          <pc:sldMk cId="1369735821" sldId="4159"/>
        </pc:sldMkLst>
      </pc:sldChg>
      <pc:sldChg chg="addSp delSp modSp mod modTransition modAnim modNotesTx">
        <pc:chgData name="Chrissy Powell" userId="320f0dc7-cc85-41ec-8432-7ca0747b40d2" providerId="ADAL" clId="{71D2C72A-0555-4373-B3C3-18174888EA41}" dt="2025-05-13T19:19:07.793" v="10499"/>
        <pc:sldMkLst>
          <pc:docMk/>
          <pc:sldMk cId="835102275" sldId="4160"/>
        </pc:sldMkLst>
        <pc:spChg chg="mod">
          <ac:chgData name="Chrissy Powell" userId="320f0dc7-cc85-41ec-8432-7ca0747b40d2" providerId="ADAL" clId="{71D2C72A-0555-4373-B3C3-18174888EA41}" dt="2025-05-01T19:24:39.244" v="9478" actId="20577"/>
          <ac:spMkLst>
            <pc:docMk/>
            <pc:sldMk cId="835102275" sldId="4160"/>
            <ac:spMk id="2" creationId="{BC1B1526-C092-750F-CB47-A9CC98C495C6}"/>
          </ac:spMkLst>
        </pc:spChg>
        <pc:spChg chg="mod">
          <ac:chgData name="Chrissy Powell" userId="320f0dc7-cc85-41ec-8432-7ca0747b40d2" providerId="ADAL" clId="{71D2C72A-0555-4373-B3C3-18174888EA41}" dt="2025-05-13T19:16:36.658" v="10492" actId="13926"/>
          <ac:spMkLst>
            <pc:docMk/>
            <pc:sldMk cId="835102275" sldId="4160"/>
            <ac:spMk id="3" creationId="{F3AA1676-AB6F-143F-E2E1-D2B129B02731}"/>
          </ac:spMkLst>
        </pc:spChg>
        <pc:spChg chg="mod">
          <ac:chgData name="Chrissy Powell" userId="320f0dc7-cc85-41ec-8432-7ca0747b40d2" providerId="ADAL" clId="{71D2C72A-0555-4373-B3C3-18174888EA41}" dt="2025-05-01T14:24:34.041" v="7015" actId="20577"/>
          <ac:spMkLst>
            <pc:docMk/>
            <pc:sldMk cId="835102275" sldId="4160"/>
            <ac:spMk id="4" creationId="{4B30E6AE-EDB3-0761-FC36-A0E77F00F40D}"/>
          </ac:spMkLst>
        </pc:spChg>
        <pc:picChg chg="add mod">
          <ac:chgData name="Chrissy Powell" userId="320f0dc7-cc85-41ec-8432-7ca0747b40d2" providerId="ADAL" clId="{71D2C72A-0555-4373-B3C3-18174888EA41}" dt="2025-05-13T19:19:07.793" v="10499"/>
          <ac:picMkLst>
            <pc:docMk/>
            <pc:sldMk cId="835102275" sldId="4160"/>
            <ac:picMk id="23" creationId="{4ED09AC7-688B-F5B0-D402-F919A6B2AF77}"/>
          </ac:picMkLst>
        </pc:picChg>
      </pc:sldChg>
      <pc:sldChg chg="addSp delSp modSp mod ord modTransition modAnim modNotesTx">
        <pc:chgData name="Chrissy Powell" userId="320f0dc7-cc85-41ec-8432-7ca0747b40d2" providerId="ADAL" clId="{71D2C72A-0555-4373-B3C3-18174888EA41}" dt="2025-05-13T16:40:32.564" v="10436"/>
        <pc:sldMkLst>
          <pc:docMk/>
          <pc:sldMk cId="3528830988" sldId="4161"/>
        </pc:sldMkLst>
        <pc:spChg chg="mod">
          <ac:chgData name="Chrissy Powell" userId="320f0dc7-cc85-41ec-8432-7ca0747b40d2" providerId="ADAL" clId="{71D2C72A-0555-4373-B3C3-18174888EA41}" dt="2025-05-01T19:24:00.726" v="9475" actId="2711"/>
          <ac:spMkLst>
            <pc:docMk/>
            <pc:sldMk cId="3528830988" sldId="4161"/>
            <ac:spMk id="2" creationId="{CE78B81F-FD66-8AE0-81A1-D64378B0963F}"/>
          </ac:spMkLst>
        </pc:spChg>
        <pc:spChg chg="mod">
          <ac:chgData name="Chrissy Powell" userId="320f0dc7-cc85-41ec-8432-7ca0747b40d2" providerId="ADAL" clId="{71D2C72A-0555-4373-B3C3-18174888EA41}" dt="2025-05-13T16:39:30.326" v="10427" actId="20577"/>
          <ac:spMkLst>
            <pc:docMk/>
            <pc:sldMk cId="3528830988" sldId="4161"/>
            <ac:spMk id="3" creationId="{BBE449A2-9CBA-5B6F-7FEC-52F04204A2EF}"/>
          </ac:spMkLst>
        </pc:spChg>
        <pc:picChg chg="add mod">
          <ac:chgData name="Chrissy Powell" userId="320f0dc7-cc85-41ec-8432-7ca0747b40d2" providerId="ADAL" clId="{71D2C72A-0555-4373-B3C3-18174888EA41}" dt="2025-05-13T16:40:32.564" v="10436"/>
          <ac:picMkLst>
            <pc:docMk/>
            <pc:sldMk cId="3528830988" sldId="4161"/>
            <ac:picMk id="27" creationId="{F8A1FD0B-8C87-1A93-A829-628E1841D9E6}"/>
          </ac:picMkLst>
        </pc:picChg>
      </pc:sldChg>
      <pc:sldChg chg="addSp delSp modSp mod ord modTransition modAnim">
        <pc:chgData name="Chrissy Powell" userId="320f0dc7-cc85-41ec-8432-7ca0747b40d2" providerId="ADAL" clId="{71D2C72A-0555-4373-B3C3-18174888EA41}" dt="2025-05-07T16:21:08.398" v="10397"/>
        <pc:sldMkLst>
          <pc:docMk/>
          <pc:sldMk cId="42192342" sldId="4162"/>
        </pc:sldMkLst>
        <pc:spChg chg="mod">
          <ac:chgData name="Chrissy Powell" userId="320f0dc7-cc85-41ec-8432-7ca0747b40d2" providerId="ADAL" clId="{71D2C72A-0555-4373-B3C3-18174888EA41}" dt="2025-05-01T19:23:32.222" v="9470" actId="20577"/>
          <ac:spMkLst>
            <pc:docMk/>
            <pc:sldMk cId="42192342" sldId="4162"/>
            <ac:spMk id="2" creationId="{7BEC6C37-AF2C-BE34-6318-51D0011EAA4B}"/>
          </ac:spMkLst>
        </pc:spChg>
        <pc:spChg chg="mod">
          <ac:chgData name="Chrissy Powell" userId="320f0dc7-cc85-41ec-8432-7ca0747b40d2" providerId="ADAL" clId="{71D2C72A-0555-4373-B3C3-18174888EA41}" dt="2025-05-07T16:20:29.107" v="10394" actId="20577"/>
          <ac:spMkLst>
            <pc:docMk/>
            <pc:sldMk cId="42192342" sldId="4162"/>
            <ac:spMk id="3" creationId="{229C5C49-CA90-1782-2DD7-96EF4205342A}"/>
          </ac:spMkLst>
        </pc:spChg>
        <pc:picChg chg="add mod">
          <ac:chgData name="Chrissy Powell" userId="320f0dc7-cc85-41ec-8432-7ca0747b40d2" providerId="ADAL" clId="{71D2C72A-0555-4373-B3C3-18174888EA41}" dt="2025-05-07T16:21:08.398" v="10397"/>
          <ac:picMkLst>
            <pc:docMk/>
            <pc:sldMk cId="42192342" sldId="4162"/>
            <ac:picMk id="53" creationId="{A1B5FCE1-4DC9-5101-6903-FD036CA32555}"/>
          </ac:picMkLst>
        </pc:picChg>
      </pc:sldChg>
      <pc:sldChg chg="addSp delSp modSp mod ord modTransition modAnim">
        <pc:chgData name="Chrissy Powell" userId="320f0dc7-cc85-41ec-8432-7ca0747b40d2" providerId="ADAL" clId="{71D2C72A-0555-4373-B3C3-18174888EA41}" dt="2025-05-07T16:05:09.206" v="10377"/>
        <pc:sldMkLst>
          <pc:docMk/>
          <pc:sldMk cId="4242777725" sldId="4163"/>
        </pc:sldMkLst>
        <pc:spChg chg="mod">
          <ac:chgData name="Chrissy Powell" userId="320f0dc7-cc85-41ec-8432-7ca0747b40d2" providerId="ADAL" clId="{71D2C72A-0555-4373-B3C3-18174888EA41}" dt="2025-05-07T15:59:32.056" v="10367" actId="20577"/>
          <ac:spMkLst>
            <pc:docMk/>
            <pc:sldMk cId="4242777725" sldId="4163"/>
            <ac:spMk id="2" creationId="{864F7D4E-335D-5347-4A9C-93F3CA8F1BE3}"/>
          </ac:spMkLst>
        </pc:spChg>
        <pc:spChg chg="mod">
          <ac:chgData name="Chrissy Powell" userId="320f0dc7-cc85-41ec-8432-7ca0747b40d2" providerId="ADAL" clId="{71D2C72A-0555-4373-B3C3-18174888EA41}" dt="2025-05-01T19:14:04.271" v="9387" actId="255"/>
          <ac:spMkLst>
            <pc:docMk/>
            <pc:sldMk cId="4242777725" sldId="4163"/>
            <ac:spMk id="3" creationId="{4377AAA8-BEDA-0F3A-D8E6-C4827639B57E}"/>
          </ac:spMkLst>
        </pc:spChg>
        <pc:picChg chg="add mod">
          <ac:chgData name="Chrissy Powell" userId="320f0dc7-cc85-41ec-8432-7ca0747b40d2" providerId="ADAL" clId="{71D2C72A-0555-4373-B3C3-18174888EA41}" dt="2025-05-07T16:05:09.206" v="10377"/>
          <ac:picMkLst>
            <pc:docMk/>
            <pc:sldMk cId="4242777725" sldId="4163"/>
            <ac:picMk id="35" creationId="{BBBCE6C2-B55B-42F9-5D03-97FB19A25578}"/>
          </ac:picMkLst>
        </pc:picChg>
      </pc:sldChg>
      <pc:sldChg chg="del">
        <pc:chgData name="Chrissy Powell" userId="320f0dc7-cc85-41ec-8432-7ca0747b40d2" providerId="ADAL" clId="{71D2C72A-0555-4373-B3C3-18174888EA41}" dt="2025-05-01T16:01:59.748" v="7742" actId="47"/>
        <pc:sldMkLst>
          <pc:docMk/>
          <pc:sldMk cId="1120605812" sldId="4164"/>
        </pc:sldMkLst>
      </pc:sldChg>
      <pc:sldChg chg="addSp delSp modSp mod modTransition modAnim">
        <pc:chgData name="Chrissy Powell" userId="320f0dc7-cc85-41ec-8432-7ca0747b40d2" providerId="ADAL" clId="{71D2C72A-0555-4373-B3C3-18174888EA41}" dt="2025-05-13T19:50:48.466" v="10586"/>
        <pc:sldMkLst>
          <pc:docMk/>
          <pc:sldMk cId="3203335807" sldId="4166"/>
        </pc:sldMkLst>
        <pc:spChg chg="mod">
          <ac:chgData name="Chrissy Powell" userId="320f0dc7-cc85-41ec-8432-7ca0747b40d2" providerId="ADAL" clId="{71D2C72A-0555-4373-B3C3-18174888EA41}" dt="2025-05-01T19:19:15.187" v="9436" actId="14100"/>
          <ac:spMkLst>
            <pc:docMk/>
            <pc:sldMk cId="3203335807" sldId="4166"/>
            <ac:spMk id="2" creationId="{7618F262-F9D1-137C-38D2-FEBAFFFD5126}"/>
          </ac:spMkLst>
        </pc:spChg>
        <pc:picChg chg="add mod">
          <ac:chgData name="Chrissy Powell" userId="320f0dc7-cc85-41ec-8432-7ca0747b40d2" providerId="ADAL" clId="{71D2C72A-0555-4373-B3C3-18174888EA41}" dt="2025-05-13T19:50:48.466" v="10586"/>
          <ac:picMkLst>
            <pc:docMk/>
            <pc:sldMk cId="3203335807" sldId="4166"/>
            <ac:picMk id="26" creationId="{B2455843-14C7-D5CF-47DC-CAA30F336057}"/>
          </ac:picMkLst>
        </pc:picChg>
      </pc:sldChg>
      <pc:sldChg chg="addSp delSp modSp add mod modTransition modClrScheme modAnim chgLayout modNotesTx">
        <pc:chgData name="Chrissy Powell" userId="320f0dc7-cc85-41ec-8432-7ca0747b40d2" providerId="ADAL" clId="{71D2C72A-0555-4373-B3C3-18174888EA41}" dt="2025-05-06T17:31:43.669" v="10050"/>
        <pc:sldMkLst>
          <pc:docMk/>
          <pc:sldMk cId="3915903208" sldId="4167"/>
        </pc:sldMkLst>
        <pc:spChg chg="mod ord">
          <ac:chgData name="Chrissy Powell" userId="320f0dc7-cc85-41ec-8432-7ca0747b40d2" providerId="ADAL" clId="{71D2C72A-0555-4373-B3C3-18174888EA41}" dt="2025-04-28T18:53:25.774" v="2733" actId="700"/>
          <ac:spMkLst>
            <pc:docMk/>
            <pc:sldMk cId="3915903208" sldId="4167"/>
            <ac:spMk id="2" creationId="{22697C85-D9C1-4CBF-CC2D-B3C1BA739C7D}"/>
          </ac:spMkLst>
        </pc:spChg>
        <pc:spChg chg="mod ord">
          <ac:chgData name="Chrissy Powell" userId="320f0dc7-cc85-41ec-8432-7ca0747b40d2" providerId="ADAL" clId="{71D2C72A-0555-4373-B3C3-18174888EA41}" dt="2025-05-01T19:04:04.863" v="9269" actId="1076"/>
          <ac:spMkLst>
            <pc:docMk/>
            <pc:sldMk cId="3915903208" sldId="4167"/>
            <ac:spMk id="3" creationId="{D2689F1A-99EB-8979-3518-CDEEF5454083}"/>
          </ac:spMkLst>
        </pc:spChg>
        <pc:spChg chg="mod">
          <ac:chgData name="Chrissy Powell" userId="320f0dc7-cc85-41ec-8432-7ca0747b40d2" providerId="ADAL" clId="{71D2C72A-0555-4373-B3C3-18174888EA41}" dt="2025-05-01T19:07:44.330" v="9292" actId="1076"/>
          <ac:spMkLst>
            <pc:docMk/>
            <pc:sldMk cId="3915903208" sldId="4167"/>
            <ac:spMk id="4" creationId="{39B8C521-91FD-7E59-0734-8D83EF63A9E2}"/>
          </ac:spMkLst>
        </pc:spChg>
        <pc:spChg chg="add mod">
          <ac:chgData name="Chrissy Powell" userId="320f0dc7-cc85-41ec-8432-7ca0747b40d2" providerId="ADAL" clId="{71D2C72A-0555-4373-B3C3-18174888EA41}" dt="2025-05-01T19:03:34.708" v="9267" actId="14100"/>
          <ac:spMkLst>
            <pc:docMk/>
            <pc:sldMk cId="3915903208" sldId="4167"/>
            <ac:spMk id="5" creationId="{6BFD098C-F298-2B38-A918-1CA9FEC76390}"/>
          </ac:spMkLst>
        </pc:spChg>
        <pc:picChg chg="add mod">
          <ac:chgData name="Chrissy Powell" userId="320f0dc7-cc85-41ec-8432-7ca0747b40d2" providerId="ADAL" clId="{71D2C72A-0555-4373-B3C3-18174888EA41}" dt="2025-05-06T17:31:43.669" v="10050"/>
          <ac:picMkLst>
            <pc:docMk/>
            <pc:sldMk cId="3915903208" sldId="4167"/>
            <ac:picMk id="45" creationId="{3F7A253D-A440-661F-797A-E0A7150CEE4E}"/>
          </ac:picMkLst>
        </pc:picChg>
      </pc:sldChg>
      <pc:sldChg chg="addSp delSp modSp new mod modTransition modClrScheme modAnim chgLayout modNotesTx">
        <pc:chgData name="Chrissy Powell" userId="320f0dc7-cc85-41ec-8432-7ca0747b40d2" providerId="ADAL" clId="{71D2C72A-0555-4373-B3C3-18174888EA41}" dt="2025-05-07T15:17:43.759" v="10286" actId="20577"/>
        <pc:sldMkLst>
          <pc:docMk/>
          <pc:sldMk cId="241302058" sldId="4168"/>
        </pc:sldMkLst>
        <pc:spChg chg="mod ord">
          <ac:chgData name="Chrissy Powell" userId="320f0dc7-cc85-41ec-8432-7ca0747b40d2" providerId="ADAL" clId="{71D2C72A-0555-4373-B3C3-18174888EA41}" dt="2025-05-07T15:17:43.759" v="10286" actId="20577"/>
          <ac:spMkLst>
            <pc:docMk/>
            <pc:sldMk cId="241302058" sldId="4168"/>
            <ac:spMk id="2" creationId="{8ABB05CB-4FB7-1D4B-4EDC-CDD1ADF309B6}"/>
          </ac:spMkLst>
        </pc:spChg>
        <pc:picChg chg="add mod">
          <ac:chgData name="Chrissy Powell" userId="320f0dc7-cc85-41ec-8432-7ca0747b40d2" providerId="ADAL" clId="{71D2C72A-0555-4373-B3C3-18174888EA41}" dt="2025-05-06T17:34:31.485" v="10060"/>
          <ac:picMkLst>
            <pc:docMk/>
            <pc:sldMk cId="241302058" sldId="4168"/>
            <ac:picMk id="25" creationId="{41B63277-DA73-FA17-F7CB-2C9650306455}"/>
          </ac:picMkLst>
        </pc:picChg>
      </pc:sldChg>
      <pc:sldChg chg="addSp delSp modSp add mod modTransition modAnim modNotesTx">
        <pc:chgData name="Chrissy Powell" userId="320f0dc7-cc85-41ec-8432-7ca0747b40d2" providerId="ADAL" clId="{71D2C72A-0555-4373-B3C3-18174888EA41}" dt="2025-05-07T15:26:51.345" v="10295"/>
        <pc:sldMkLst>
          <pc:docMk/>
          <pc:sldMk cId="1449747299" sldId="4169"/>
        </pc:sldMkLst>
        <pc:spChg chg="mod">
          <ac:chgData name="Chrissy Powell" userId="320f0dc7-cc85-41ec-8432-7ca0747b40d2" providerId="ADAL" clId="{71D2C72A-0555-4373-B3C3-18174888EA41}" dt="2025-04-28T20:12:41.114" v="4894" actId="255"/>
          <ac:spMkLst>
            <pc:docMk/>
            <pc:sldMk cId="1449747299" sldId="4169"/>
            <ac:spMk id="2" creationId="{25FEAFD0-3BA1-F511-9AD3-8AFD1EA51221}"/>
          </ac:spMkLst>
        </pc:spChg>
        <pc:spChg chg="mod">
          <ac:chgData name="Chrissy Powell" userId="320f0dc7-cc85-41ec-8432-7ca0747b40d2" providerId="ADAL" clId="{71D2C72A-0555-4373-B3C3-18174888EA41}" dt="2025-05-01T19:20:51.208" v="9447" actId="14100"/>
          <ac:spMkLst>
            <pc:docMk/>
            <pc:sldMk cId="1449747299" sldId="4169"/>
            <ac:spMk id="4" creationId="{B76D78A7-6495-BEDA-BC95-4D93CFC4401B}"/>
          </ac:spMkLst>
        </pc:spChg>
        <pc:spChg chg="mod">
          <ac:chgData name="Chrissy Powell" userId="320f0dc7-cc85-41ec-8432-7ca0747b40d2" providerId="ADAL" clId="{71D2C72A-0555-4373-B3C3-18174888EA41}" dt="2025-05-06T18:52:21.787" v="10215" actId="20577"/>
          <ac:spMkLst>
            <pc:docMk/>
            <pc:sldMk cId="1449747299" sldId="4169"/>
            <ac:spMk id="5" creationId="{32F6F54B-E3E0-798E-287A-AC99345DCF1E}"/>
          </ac:spMkLst>
        </pc:spChg>
        <pc:picChg chg="add mod">
          <ac:chgData name="Chrissy Powell" userId="320f0dc7-cc85-41ec-8432-7ca0747b40d2" providerId="ADAL" clId="{71D2C72A-0555-4373-B3C3-18174888EA41}" dt="2025-05-07T15:26:51.345" v="10295"/>
          <ac:picMkLst>
            <pc:docMk/>
            <pc:sldMk cId="1449747299" sldId="4169"/>
            <ac:picMk id="87" creationId="{027ECC35-4665-FCBF-E6AB-F7DF4FB57C2B}"/>
          </ac:picMkLst>
        </pc:picChg>
      </pc:sldChg>
      <pc:sldChg chg="addSp delSp modSp add mod modTransition modAnim modNotesTx">
        <pc:chgData name="Chrissy Powell" userId="320f0dc7-cc85-41ec-8432-7ca0747b40d2" providerId="ADAL" clId="{71D2C72A-0555-4373-B3C3-18174888EA41}" dt="2025-05-13T16:34:24.586" v="10418"/>
        <pc:sldMkLst>
          <pc:docMk/>
          <pc:sldMk cId="1082455780" sldId="4170"/>
        </pc:sldMkLst>
        <pc:spChg chg="mod">
          <ac:chgData name="Chrissy Powell" userId="320f0dc7-cc85-41ec-8432-7ca0747b40d2" providerId="ADAL" clId="{71D2C72A-0555-4373-B3C3-18174888EA41}" dt="2025-05-06T19:01:38.725" v="10237" actId="20577"/>
          <ac:spMkLst>
            <pc:docMk/>
            <pc:sldMk cId="1082455780" sldId="4170"/>
            <ac:spMk id="2" creationId="{760FB6F2-614E-BBD4-94A5-3D16D8975169}"/>
          </ac:spMkLst>
        </pc:spChg>
        <pc:spChg chg="mod">
          <ac:chgData name="Chrissy Powell" userId="320f0dc7-cc85-41ec-8432-7ca0747b40d2" providerId="ADAL" clId="{71D2C72A-0555-4373-B3C3-18174888EA41}" dt="2025-05-01T19:12:53.534" v="9378" actId="1076"/>
          <ac:spMkLst>
            <pc:docMk/>
            <pc:sldMk cId="1082455780" sldId="4170"/>
            <ac:spMk id="3" creationId="{AE42F7B3-69D1-3A68-FCFE-58DCF82EDBC9}"/>
          </ac:spMkLst>
        </pc:spChg>
        <pc:picChg chg="add mod">
          <ac:chgData name="Chrissy Powell" userId="320f0dc7-cc85-41ec-8432-7ca0747b40d2" providerId="ADAL" clId="{71D2C72A-0555-4373-B3C3-18174888EA41}" dt="2025-05-13T16:34:24.586" v="10418"/>
          <ac:picMkLst>
            <pc:docMk/>
            <pc:sldMk cId="1082455780" sldId="4170"/>
            <ac:picMk id="35" creationId="{57C78884-C7E9-0E7D-32DF-BCD5989315F1}"/>
          </ac:picMkLst>
        </pc:picChg>
      </pc:sldChg>
      <pc:sldChg chg="addSp delSp modSp add mod modTransition modAnim">
        <pc:chgData name="Chrissy Powell" userId="320f0dc7-cc85-41ec-8432-7ca0747b40d2" providerId="ADAL" clId="{71D2C72A-0555-4373-B3C3-18174888EA41}" dt="2025-05-07T15:57:54.738" v="10356"/>
        <pc:sldMkLst>
          <pc:docMk/>
          <pc:sldMk cId="4222895570" sldId="4171"/>
        </pc:sldMkLst>
        <pc:spChg chg="mod">
          <ac:chgData name="Chrissy Powell" userId="320f0dc7-cc85-41ec-8432-7ca0747b40d2" providerId="ADAL" clId="{71D2C72A-0555-4373-B3C3-18174888EA41}" dt="2025-05-01T19:13:09.516" v="9380" actId="20577"/>
          <ac:spMkLst>
            <pc:docMk/>
            <pc:sldMk cId="4222895570" sldId="4171"/>
            <ac:spMk id="2" creationId="{8A9E4F5D-0652-EFE7-2969-13802F04D808}"/>
          </ac:spMkLst>
        </pc:spChg>
        <pc:spChg chg="mod">
          <ac:chgData name="Chrissy Powell" userId="320f0dc7-cc85-41ec-8432-7ca0747b40d2" providerId="ADAL" clId="{71D2C72A-0555-4373-B3C3-18174888EA41}" dt="2025-05-07T15:52:04.534" v="10337" actId="20577"/>
          <ac:spMkLst>
            <pc:docMk/>
            <pc:sldMk cId="4222895570" sldId="4171"/>
            <ac:spMk id="3" creationId="{08E2A3AD-48F7-CB64-0A95-BE9569FB7CD3}"/>
          </ac:spMkLst>
        </pc:spChg>
        <pc:picChg chg="add mod">
          <ac:chgData name="Chrissy Powell" userId="320f0dc7-cc85-41ec-8432-7ca0747b40d2" providerId="ADAL" clId="{71D2C72A-0555-4373-B3C3-18174888EA41}" dt="2025-05-07T15:57:54.738" v="10356"/>
          <ac:picMkLst>
            <pc:docMk/>
            <pc:sldMk cId="4222895570" sldId="4171"/>
            <ac:picMk id="63" creationId="{69C4C6A9-F2C5-4802-DFCF-E29334EFFFFD}"/>
          </ac:picMkLst>
        </pc:picChg>
      </pc:sldChg>
      <pc:sldChg chg="addSp delSp modSp add mod modTransition modAnim">
        <pc:chgData name="Chrissy Powell" userId="320f0dc7-cc85-41ec-8432-7ca0747b40d2" providerId="ADAL" clId="{71D2C72A-0555-4373-B3C3-18174888EA41}" dt="2025-05-19T13:10:25.297" v="10723" actId="20577"/>
        <pc:sldMkLst>
          <pc:docMk/>
          <pc:sldMk cId="2021001348" sldId="4172"/>
        </pc:sldMkLst>
        <pc:spChg chg="mod">
          <ac:chgData name="Chrissy Powell" userId="320f0dc7-cc85-41ec-8432-7ca0747b40d2" providerId="ADAL" clId="{71D2C72A-0555-4373-B3C3-18174888EA41}" dt="2025-05-19T13:10:25.297" v="10723" actId="20577"/>
          <ac:spMkLst>
            <pc:docMk/>
            <pc:sldMk cId="2021001348" sldId="4172"/>
            <ac:spMk id="9" creationId="{5336C316-9819-4844-E224-F545BE6EF4D4}"/>
          </ac:spMkLst>
        </pc:spChg>
        <pc:spChg chg="mod">
          <ac:chgData name="Chrissy Powell" userId="320f0dc7-cc85-41ec-8432-7ca0747b40d2" providerId="ADAL" clId="{71D2C72A-0555-4373-B3C3-18174888EA41}" dt="2025-05-19T12:24:05.551" v="10661" actId="20577"/>
          <ac:spMkLst>
            <pc:docMk/>
            <pc:sldMk cId="2021001348" sldId="4172"/>
            <ac:spMk id="12" creationId="{19C677DA-30BF-B8F5-3E4C-A92994708C61}"/>
          </ac:spMkLst>
        </pc:spChg>
        <pc:spChg chg="mod">
          <ac:chgData name="Chrissy Powell" userId="320f0dc7-cc85-41ec-8432-7ca0747b40d2" providerId="ADAL" clId="{71D2C72A-0555-4373-B3C3-18174888EA41}" dt="2025-05-13T19:56:11.764" v="10638" actId="20577"/>
          <ac:spMkLst>
            <pc:docMk/>
            <pc:sldMk cId="2021001348" sldId="4172"/>
            <ac:spMk id="14" creationId="{91B7F201-6C43-FCCE-77A4-A23B3A59DC14}"/>
          </ac:spMkLst>
        </pc:spChg>
        <pc:picChg chg="add mod">
          <ac:chgData name="Chrissy Powell" userId="320f0dc7-cc85-41ec-8432-7ca0747b40d2" providerId="ADAL" clId="{71D2C72A-0555-4373-B3C3-18174888EA41}" dt="2025-05-19T12:35:54.329" v="10676"/>
          <ac:picMkLst>
            <pc:docMk/>
            <pc:sldMk cId="2021001348" sldId="4172"/>
            <ac:picMk id="32" creationId="{42BA7D39-3EE6-C867-879F-11CCD8E27DF4}"/>
          </ac:picMkLst>
        </pc:picChg>
      </pc:sldChg>
      <pc:sldChg chg="add del">
        <pc:chgData name="Chrissy Powell" userId="320f0dc7-cc85-41ec-8432-7ca0747b40d2" providerId="ADAL" clId="{71D2C72A-0555-4373-B3C3-18174888EA41}" dt="2025-05-01T13:57:38.963" v="6320" actId="2696"/>
        <pc:sldMkLst>
          <pc:docMk/>
          <pc:sldMk cId="69539021" sldId="4173"/>
        </pc:sldMkLst>
      </pc:sldChg>
      <pc:sldChg chg="addSp delSp modSp add mod modTransition modAnim modNotesTx">
        <pc:chgData name="Chrissy Powell" userId="320f0dc7-cc85-41ec-8432-7ca0747b40d2" providerId="ADAL" clId="{71D2C72A-0555-4373-B3C3-18174888EA41}" dt="2025-05-13T19:23:04.564" v="10510"/>
        <pc:sldMkLst>
          <pc:docMk/>
          <pc:sldMk cId="2447655388" sldId="4173"/>
        </pc:sldMkLst>
        <pc:spChg chg="mod">
          <ac:chgData name="Chrissy Powell" userId="320f0dc7-cc85-41ec-8432-7ca0747b40d2" providerId="ADAL" clId="{71D2C72A-0555-4373-B3C3-18174888EA41}" dt="2025-05-01T19:27:11.012" v="9490" actId="20577"/>
          <ac:spMkLst>
            <pc:docMk/>
            <pc:sldMk cId="2447655388" sldId="4173"/>
            <ac:spMk id="9" creationId="{E49CAC2B-E201-6D84-CF5C-11E9932ABCBF}"/>
          </ac:spMkLst>
        </pc:spChg>
        <pc:spChg chg="mod">
          <ac:chgData name="Chrissy Powell" userId="320f0dc7-cc85-41ec-8432-7ca0747b40d2" providerId="ADAL" clId="{71D2C72A-0555-4373-B3C3-18174888EA41}" dt="2025-05-01T19:17:16.373" v="9418" actId="255"/>
          <ac:spMkLst>
            <pc:docMk/>
            <pc:sldMk cId="2447655388" sldId="4173"/>
            <ac:spMk id="12" creationId="{66377BBD-F2CD-660A-0E66-F1C7920B762E}"/>
          </ac:spMkLst>
        </pc:spChg>
        <pc:picChg chg="add mod">
          <ac:chgData name="Chrissy Powell" userId="320f0dc7-cc85-41ec-8432-7ca0747b40d2" providerId="ADAL" clId="{71D2C72A-0555-4373-B3C3-18174888EA41}" dt="2025-05-13T19:23:04.564" v="10510"/>
          <ac:picMkLst>
            <pc:docMk/>
            <pc:sldMk cId="2447655388" sldId="4173"/>
            <ac:picMk id="21" creationId="{AE55350F-8849-B1EA-DAB5-FC50FB793F90}"/>
          </ac:picMkLst>
        </pc:picChg>
      </pc:sldChg>
      <pc:sldChg chg="addSp delSp modSp add mod modTransition modAnim">
        <pc:chgData name="Chrissy Powell" userId="320f0dc7-cc85-41ec-8432-7ca0747b40d2" providerId="ADAL" clId="{71D2C72A-0555-4373-B3C3-18174888EA41}" dt="2025-05-19T12:53:41.622" v="10694"/>
        <pc:sldMkLst>
          <pc:docMk/>
          <pc:sldMk cId="701539033" sldId="4174"/>
        </pc:sldMkLst>
        <pc:spChg chg="mod">
          <ac:chgData name="Chrissy Powell" userId="320f0dc7-cc85-41ec-8432-7ca0747b40d2" providerId="ADAL" clId="{71D2C72A-0555-4373-B3C3-18174888EA41}" dt="2025-05-01T19:25:51.809" v="9486" actId="113"/>
          <ac:spMkLst>
            <pc:docMk/>
            <pc:sldMk cId="701539033" sldId="4174"/>
            <ac:spMk id="9" creationId="{F92FEA3C-FFDD-D7DA-C56B-C44C449064AB}"/>
          </ac:spMkLst>
        </pc:spChg>
        <pc:spChg chg="mod">
          <ac:chgData name="Chrissy Powell" userId="320f0dc7-cc85-41ec-8432-7ca0747b40d2" providerId="ADAL" clId="{71D2C72A-0555-4373-B3C3-18174888EA41}" dt="2025-05-02T16:04:36.517" v="9495" actId="20577"/>
          <ac:spMkLst>
            <pc:docMk/>
            <pc:sldMk cId="701539033" sldId="4174"/>
            <ac:spMk id="12" creationId="{F3B2D3A0-1979-790C-8B2C-90B17CD91536}"/>
          </ac:spMkLst>
        </pc:spChg>
        <pc:picChg chg="add mod">
          <ac:chgData name="Chrissy Powell" userId="320f0dc7-cc85-41ec-8432-7ca0747b40d2" providerId="ADAL" clId="{71D2C72A-0555-4373-B3C3-18174888EA41}" dt="2025-05-19T12:53:41.622" v="10694"/>
          <ac:picMkLst>
            <pc:docMk/>
            <pc:sldMk cId="701539033" sldId="4174"/>
            <ac:picMk id="31" creationId="{C21E3C8E-ACEC-E993-DDFE-A297E72C0F15}"/>
          </ac:picMkLst>
        </pc:picChg>
      </pc:sldChg>
      <pc:sldChg chg="addSp delSp modSp add mod modTransition setBg modAnim modNotesTx">
        <pc:chgData name="Chrissy Powell" userId="320f0dc7-cc85-41ec-8432-7ca0747b40d2" providerId="ADAL" clId="{71D2C72A-0555-4373-B3C3-18174888EA41}" dt="2025-05-13T19:35:52.389" v="10551"/>
        <pc:sldMkLst>
          <pc:docMk/>
          <pc:sldMk cId="402813773" sldId="4175"/>
        </pc:sldMkLst>
        <pc:spChg chg="mod">
          <ac:chgData name="Chrissy Powell" userId="320f0dc7-cc85-41ec-8432-7ca0747b40d2" providerId="ADAL" clId="{71D2C72A-0555-4373-B3C3-18174888EA41}" dt="2025-05-01T19:25:41.702" v="9485" actId="113"/>
          <ac:spMkLst>
            <pc:docMk/>
            <pc:sldMk cId="402813773" sldId="4175"/>
            <ac:spMk id="8" creationId="{E2BC1D6E-C7E5-B9B8-DF5C-A289C74DB61D}"/>
          </ac:spMkLst>
        </pc:spChg>
        <pc:graphicFrameChg chg="mod">
          <ac:chgData name="Chrissy Powell" userId="320f0dc7-cc85-41ec-8432-7ca0747b40d2" providerId="ADAL" clId="{71D2C72A-0555-4373-B3C3-18174888EA41}" dt="2025-05-01T19:18:50.186" v="9433" actId="2711"/>
          <ac:graphicFrameMkLst>
            <pc:docMk/>
            <pc:sldMk cId="402813773" sldId="4175"/>
            <ac:graphicFrameMk id="11" creationId="{9F671267-3583-70B5-A048-ABCEE61EB9BD}"/>
          </ac:graphicFrameMkLst>
        </pc:graphicFrameChg>
        <pc:picChg chg="add mod">
          <ac:chgData name="Chrissy Powell" userId="320f0dc7-cc85-41ec-8432-7ca0747b40d2" providerId="ADAL" clId="{71D2C72A-0555-4373-B3C3-18174888EA41}" dt="2025-05-13T19:35:52.389" v="10551"/>
          <ac:picMkLst>
            <pc:docMk/>
            <pc:sldMk cId="402813773" sldId="4175"/>
            <ac:picMk id="58" creationId="{67AC0822-61A6-7A72-E64F-44E127F80AD6}"/>
          </ac:picMkLst>
        </pc:picChg>
      </pc:sldChg>
      <pc:sldChg chg="addSp delSp modSp new mod modTransition modClrScheme modAnim chgLayout">
        <pc:chgData name="Chrissy Powell" userId="320f0dc7-cc85-41ec-8432-7ca0747b40d2" providerId="ADAL" clId="{71D2C72A-0555-4373-B3C3-18174888EA41}" dt="2025-05-13T19:48:12.765" v="10576"/>
        <pc:sldMkLst>
          <pc:docMk/>
          <pc:sldMk cId="1684578549" sldId="4176"/>
        </pc:sldMkLst>
        <pc:spChg chg="add mod ord">
          <ac:chgData name="Chrissy Powell" userId="320f0dc7-cc85-41ec-8432-7ca0747b40d2" providerId="ADAL" clId="{71D2C72A-0555-4373-B3C3-18174888EA41}" dt="2025-05-05T18:23:26.058" v="9685" actId="20577"/>
          <ac:spMkLst>
            <pc:docMk/>
            <pc:sldMk cId="1684578549" sldId="4176"/>
            <ac:spMk id="6" creationId="{3C562593-E8EE-1000-7731-16870512E805}"/>
          </ac:spMkLst>
        </pc:spChg>
        <pc:spChg chg="add mod">
          <ac:chgData name="Chrissy Powell" userId="320f0dc7-cc85-41ec-8432-7ca0747b40d2" providerId="ADAL" clId="{71D2C72A-0555-4373-B3C3-18174888EA41}" dt="2025-05-05T18:23:11.621" v="9677" actId="14100"/>
          <ac:spMkLst>
            <pc:docMk/>
            <pc:sldMk cId="1684578549" sldId="4176"/>
            <ac:spMk id="11" creationId="{AEF2A967-5DDD-FE8A-40EA-DAB94279FC34}"/>
          </ac:spMkLst>
        </pc:spChg>
        <pc:picChg chg="add mod">
          <ac:chgData name="Chrissy Powell" userId="320f0dc7-cc85-41ec-8432-7ca0747b40d2" providerId="ADAL" clId="{71D2C72A-0555-4373-B3C3-18174888EA41}" dt="2025-05-13T19:48:12.765" v="10576"/>
          <ac:picMkLst>
            <pc:docMk/>
            <pc:sldMk cId="1684578549" sldId="4176"/>
            <ac:picMk id="56" creationId="{B353AD5B-AF46-3CAF-ABA9-54D978AF1C63}"/>
          </ac:picMkLst>
        </pc:picChg>
      </pc:sldChg>
      <pc:sldMasterChg chg="delSldLayout">
        <pc:chgData name="Chrissy Powell" userId="320f0dc7-cc85-41ec-8432-7ca0747b40d2" providerId="ADAL" clId="{71D2C72A-0555-4373-B3C3-18174888EA41}" dt="2025-05-01T16:01:59.748" v="7742" actId="47"/>
        <pc:sldMasterMkLst>
          <pc:docMk/>
          <pc:sldMasterMk cId="906947766" sldId="2147483687"/>
        </pc:sldMasterMkLst>
        <pc:sldLayoutChg chg="del">
          <pc:chgData name="Chrissy Powell" userId="320f0dc7-cc85-41ec-8432-7ca0747b40d2" providerId="ADAL" clId="{71D2C72A-0555-4373-B3C3-18174888EA41}" dt="2025-05-01T15:50:43.924" v="7525" actId="47"/>
          <pc:sldLayoutMkLst>
            <pc:docMk/>
            <pc:sldMasterMk cId="906947766" sldId="2147483687"/>
            <pc:sldLayoutMk cId="1510670554" sldId="2147483715"/>
          </pc:sldLayoutMkLst>
        </pc:sldLayoutChg>
        <pc:sldLayoutChg chg="del">
          <pc:chgData name="Chrissy Powell" userId="320f0dc7-cc85-41ec-8432-7ca0747b40d2" providerId="ADAL" clId="{71D2C72A-0555-4373-B3C3-18174888EA41}" dt="2025-05-01T16:01:59.748" v="7742" actId="47"/>
          <pc:sldLayoutMkLst>
            <pc:docMk/>
            <pc:sldMasterMk cId="906947766" sldId="2147483687"/>
            <pc:sldLayoutMk cId="896972176" sldId="2147483716"/>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826DAC6-E86F-45E4-9273-F999136F2AB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2082FA1-5833-4A3E-8228-BECD387428C0}">
      <dgm:prSet/>
      <dgm:spPr/>
      <dgm:t>
        <a:bodyPr/>
        <a:lstStyle/>
        <a:p>
          <a:pPr>
            <a:lnSpc>
              <a:spcPct val="100000"/>
            </a:lnSpc>
          </a:pPr>
          <a:r>
            <a:rPr lang="en-US" dirty="0">
              <a:latin typeface="Verdana" panose="020B0604030504040204" pitchFamily="34" charset="0"/>
              <a:ea typeface="Verdana" panose="020B0604030504040204" pitchFamily="34" charset="0"/>
            </a:rPr>
            <a:t>Better align with and meet compliance with the Child Care and Development fund (CCDF) requirements </a:t>
          </a:r>
        </a:p>
      </dgm:t>
    </dgm:pt>
    <dgm:pt modelId="{466AD5B0-D59A-4705-ABC8-45ECD9EE80FD}" type="parTrans" cxnId="{65276A03-D2F5-493B-8A2F-7FF8E4462721}">
      <dgm:prSet/>
      <dgm:spPr/>
      <dgm:t>
        <a:bodyPr/>
        <a:lstStyle/>
        <a:p>
          <a:endParaRPr lang="en-US"/>
        </a:p>
      </dgm:t>
    </dgm:pt>
    <dgm:pt modelId="{3E4E2682-C563-4844-AF65-D31512A00C72}" type="sibTrans" cxnId="{65276A03-D2F5-493B-8A2F-7FF8E4462721}">
      <dgm:prSet/>
      <dgm:spPr/>
      <dgm:t>
        <a:bodyPr/>
        <a:lstStyle/>
        <a:p>
          <a:endParaRPr lang="en-US"/>
        </a:p>
      </dgm:t>
    </dgm:pt>
    <dgm:pt modelId="{BE5ED706-4629-4285-99F5-1FE016ED7669}">
      <dgm:prSet/>
      <dgm:spPr/>
      <dgm:t>
        <a:bodyPr/>
        <a:lstStyle/>
        <a:p>
          <a:pPr>
            <a:lnSpc>
              <a:spcPct val="100000"/>
            </a:lnSpc>
          </a:pPr>
          <a:r>
            <a:rPr lang="en-US" dirty="0">
              <a:latin typeface="Verdana" panose="020B0604030504040204" pitchFamily="34" charset="0"/>
              <a:ea typeface="Verdana" panose="020B0604030504040204" pitchFamily="34" charset="0"/>
            </a:rPr>
            <a:t>Health and Safety requirements will be strengthened to better protect children in care</a:t>
          </a:r>
        </a:p>
      </dgm:t>
    </dgm:pt>
    <dgm:pt modelId="{453AAEA4-F8FA-4172-AD14-61C637A1F351}" type="parTrans" cxnId="{8A3AC5BD-58C2-4615-84CE-8B8197B093B2}">
      <dgm:prSet/>
      <dgm:spPr/>
      <dgm:t>
        <a:bodyPr/>
        <a:lstStyle/>
        <a:p>
          <a:endParaRPr lang="en-US"/>
        </a:p>
      </dgm:t>
    </dgm:pt>
    <dgm:pt modelId="{CF2B7847-9AC7-4191-8A26-AF84F7621CC2}" type="sibTrans" cxnId="{8A3AC5BD-58C2-4615-84CE-8B8197B093B2}">
      <dgm:prSet/>
      <dgm:spPr/>
      <dgm:t>
        <a:bodyPr/>
        <a:lstStyle/>
        <a:p>
          <a:endParaRPr lang="en-US"/>
        </a:p>
      </dgm:t>
    </dgm:pt>
    <dgm:pt modelId="{DD31CB84-5F60-4F25-8A87-9488A895368F}">
      <dgm:prSet/>
      <dgm:spPr/>
      <dgm:t>
        <a:bodyPr/>
        <a:lstStyle/>
        <a:p>
          <a:pPr>
            <a:lnSpc>
              <a:spcPct val="100000"/>
            </a:lnSpc>
          </a:pPr>
          <a:r>
            <a:rPr lang="en-US" dirty="0">
              <a:latin typeface="Verdana" panose="020B0604030504040204" pitchFamily="34" charset="0"/>
              <a:ea typeface="Verdana" panose="020B0604030504040204" pitchFamily="34" charset="0"/>
            </a:rPr>
            <a:t>Increased monitoring from the Department to Programs that receive Childcare and Parent Services (CAPS) subsides</a:t>
          </a:r>
        </a:p>
      </dgm:t>
    </dgm:pt>
    <dgm:pt modelId="{636CD4F5-32B8-465F-B0C6-E874B18ACB90}" type="parTrans" cxnId="{BB6DE77B-52CE-49CC-AB0B-56B5B9974374}">
      <dgm:prSet/>
      <dgm:spPr/>
      <dgm:t>
        <a:bodyPr/>
        <a:lstStyle/>
        <a:p>
          <a:endParaRPr lang="en-US"/>
        </a:p>
      </dgm:t>
    </dgm:pt>
    <dgm:pt modelId="{36DF8704-4D5E-45F4-A5B3-F8BE52069E58}" type="sibTrans" cxnId="{BB6DE77B-52CE-49CC-AB0B-56B5B9974374}">
      <dgm:prSet/>
      <dgm:spPr/>
      <dgm:t>
        <a:bodyPr/>
        <a:lstStyle/>
        <a:p>
          <a:endParaRPr lang="en-US"/>
        </a:p>
      </dgm:t>
    </dgm:pt>
    <dgm:pt modelId="{6E615552-906A-4ACC-821C-8AA2503BE8DC}">
      <dgm:prSet/>
      <dgm:spPr/>
      <dgm:t>
        <a:bodyPr/>
        <a:lstStyle/>
        <a:p>
          <a:pPr>
            <a:lnSpc>
              <a:spcPct val="100000"/>
            </a:lnSpc>
          </a:pPr>
          <a:r>
            <a:rPr lang="en-US" dirty="0">
              <a:latin typeface="Verdana" panose="020B0604030504040204" pitchFamily="34" charset="0"/>
              <a:ea typeface="Verdana" panose="020B0604030504040204" pitchFamily="34" charset="0"/>
            </a:rPr>
            <a:t>Finding resources and tools for Programs and Providers to maintain a healthy environment </a:t>
          </a:r>
        </a:p>
      </dgm:t>
    </dgm:pt>
    <dgm:pt modelId="{1163E11A-D0D3-490E-AEA1-4799EB48BF25}" type="parTrans" cxnId="{C0D7A6E4-BBE8-4BEB-92B3-7821B071AADC}">
      <dgm:prSet/>
      <dgm:spPr/>
      <dgm:t>
        <a:bodyPr/>
        <a:lstStyle/>
        <a:p>
          <a:endParaRPr lang="en-US"/>
        </a:p>
      </dgm:t>
    </dgm:pt>
    <dgm:pt modelId="{D1F362B0-D39D-4484-91C9-3F52503EB818}" type="sibTrans" cxnId="{C0D7A6E4-BBE8-4BEB-92B3-7821B071AADC}">
      <dgm:prSet/>
      <dgm:spPr/>
      <dgm:t>
        <a:bodyPr/>
        <a:lstStyle/>
        <a:p>
          <a:endParaRPr lang="en-US"/>
        </a:p>
      </dgm:t>
    </dgm:pt>
    <dgm:pt modelId="{70BD7570-F125-4E25-85C7-6DC00D2C038D}" type="pres">
      <dgm:prSet presAssocID="{3826DAC6-E86F-45E4-9273-F999136F2ABF}" presName="root" presStyleCnt="0">
        <dgm:presLayoutVars>
          <dgm:dir/>
          <dgm:resizeHandles val="exact"/>
        </dgm:presLayoutVars>
      </dgm:prSet>
      <dgm:spPr/>
    </dgm:pt>
    <dgm:pt modelId="{E560E95C-6D50-4B25-928A-DC11B4EB2D29}" type="pres">
      <dgm:prSet presAssocID="{42082FA1-5833-4A3E-8228-BECD387428C0}" presName="compNode" presStyleCnt="0"/>
      <dgm:spPr/>
    </dgm:pt>
    <dgm:pt modelId="{122B68C9-4E82-44B8-B4CF-349C3205583C}" type="pres">
      <dgm:prSet presAssocID="{42082FA1-5833-4A3E-8228-BECD387428C0}" presName="bgRect" presStyleLbl="bgShp" presStyleIdx="0" presStyleCnt="4"/>
      <dgm:spPr>
        <a:solidFill>
          <a:srgbClr val="223570"/>
        </a:solidFill>
      </dgm:spPr>
    </dgm:pt>
    <dgm:pt modelId="{ACBAEDCF-0AF9-4A72-9321-C5A1F80CF1E1}" type="pres">
      <dgm:prSet presAssocID="{42082FA1-5833-4A3E-8228-BECD387428C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06553FED-B22B-4524-9863-355B945BC84C}" type="pres">
      <dgm:prSet presAssocID="{42082FA1-5833-4A3E-8228-BECD387428C0}" presName="spaceRect" presStyleCnt="0"/>
      <dgm:spPr/>
    </dgm:pt>
    <dgm:pt modelId="{751320B5-C661-40ED-B76A-09891CC7AADF}" type="pres">
      <dgm:prSet presAssocID="{42082FA1-5833-4A3E-8228-BECD387428C0}" presName="parTx" presStyleLbl="revTx" presStyleIdx="0" presStyleCnt="4">
        <dgm:presLayoutVars>
          <dgm:chMax val="0"/>
          <dgm:chPref val="0"/>
        </dgm:presLayoutVars>
      </dgm:prSet>
      <dgm:spPr/>
    </dgm:pt>
    <dgm:pt modelId="{3B95DA73-3DFE-4C01-9B84-67CAADCA22C0}" type="pres">
      <dgm:prSet presAssocID="{3E4E2682-C563-4844-AF65-D31512A00C72}" presName="sibTrans" presStyleCnt="0"/>
      <dgm:spPr/>
    </dgm:pt>
    <dgm:pt modelId="{FF695252-F37C-48E4-B15D-9AA967D1FD51}" type="pres">
      <dgm:prSet presAssocID="{BE5ED706-4629-4285-99F5-1FE016ED7669}" presName="compNode" presStyleCnt="0"/>
      <dgm:spPr/>
    </dgm:pt>
    <dgm:pt modelId="{8D27FD79-9709-47C0-8095-84E63194D201}" type="pres">
      <dgm:prSet presAssocID="{BE5ED706-4629-4285-99F5-1FE016ED7669}" presName="bgRect" presStyleLbl="bgShp" presStyleIdx="1" presStyleCnt="4"/>
      <dgm:spPr>
        <a:solidFill>
          <a:srgbClr val="76BC21"/>
        </a:solidFill>
      </dgm:spPr>
    </dgm:pt>
    <dgm:pt modelId="{0F45C4FB-9122-493F-91B2-38623F266BD4}" type="pres">
      <dgm:prSet presAssocID="{BE5ED706-4629-4285-99F5-1FE016ED766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10A9DAF-B269-435D-8C45-FEDF58F87089}" type="pres">
      <dgm:prSet presAssocID="{BE5ED706-4629-4285-99F5-1FE016ED7669}" presName="spaceRect" presStyleCnt="0"/>
      <dgm:spPr/>
    </dgm:pt>
    <dgm:pt modelId="{D406178E-13B2-43CC-9881-00C7713917FD}" type="pres">
      <dgm:prSet presAssocID="{BE5ED706-4629-4285-99F5-1FE016ED7669}" presName="parTx" presStyleLbl="revTx" presStyleIdx="1" presStyleCnt="4">
        <dgm:presLayoutVars>
          <dgm:chMax val="0"/>
          <dgm:chPref val="0"/>
        </dgm:presLayoutVars>
      </dgm:prSet>
      <dgm:spPr/>
    </dgm:pt>
    <dgm:pt modelId="{8B6208D9-D577-4DED-B6AC-32E2B8B72548}" type="pres">
      <dgm:prSet presAssocID="{CF2B7847-9AC7-4191-8A26-AF84F7621CC2}" presName="sibTrans" presStyleCnt="0"/>
      <dgm:spPr/>
    </dgm:pt>
    <dgm:pt modelId="{1CC92C7D-F6EB-455D-ACB6-023A69500915}" type="pres">
      <dgm:prSet presAssocID="{DD31CB84-5F60-4F25-8A87-9488A895368F}" presName="compNode" presStyleCnt="0"/>
      <dgm:spPr/>
    </dgm:pt>
    <dgm:pt modelId="{FAB9F388-B7CB-4D02-B268-C0DB345A4791}" type="pres">
      <dgm:prSet presAssocID="{DD31CB84-5F60-4F25-8A87-9488A895368F}" presName="bgRect" presStyleLbl="bgShp" presStyleIdx="2" presStyleCnt="4"/>
      <dgm:spPr/>
    </dgm:pt>
    <dgm:pt modelId="{9EE51FF5-D17E-498F-BF1F-9C2BD8B2539F}" type="pres">
      <dgm:prSet presAssocID="{DD31CB84-5F60-4F25-8A87-9488A895368F}"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Woman with baby with solid fill"/>
        </a:ext>
      </dgm:extLst>
    </dgm:pt>
    <dgm:pt modelId="{E2B34730-4885-443E-9191-FFC6B1DEBB99}" type="pres">
      <dgm:prSet presAssocID="{DD31CB84-5F60-4F25-8A87-9488A895368F}" presName="spaceRect" presStyleCnt="0"/>
      <dgm:spPr/>
    </dgm:pt>
    <dgm:pt modelId="{CF2B5BE3-7797-42FB-B57A-64B8EB1DDE95}" type="pres">
      <dgm:prSet presAssocID="{DD31CB84-5F60-4F25-8A87-9488A895368F}" presName="parTx" presStyleLbl="revTx" presStyleIdx="2" presStyleCnt="4">
        <dgm:presLayoutVars>
          <dgm:chMax val="0"/>
          <dgm:chPref val="0"/>
        </dgm:presLayoutVars>
      </dgm:prSet>
      <dgm:spPr/>
    </dgm:pt>
    <dgm:pt modelId="{7B7ED320-F654-4EEC-B20C-55A732620458}" type="pres">
      <dgm:prSet presAssocID="{36DF8704-4D5E-45F4-A5B3-F8BE52069E58}" presName="sibTrans" presStyleCnt="0"/>
      <dgm:spPr/>
    </dgm:pt>
    <dgm:pt modelId="{2BF9D89F-D16A-46CE-8BF1-2FDDB541E0D2}" type="pres">
      <dgm:prSet presAssocID="{6E615552-906A-4ACC-821C-8AA2503BE8DC}" presName="compNode" presStyleCnt="0"/>
      <dgm:spPr/>
    </dgm:pt>
    <dgm:pt modelId="{73826E97-22D9-4A61-BC5A-45945918B7ED}" type="pres">
      <dgm:prSet presAssocID="{6E615552-906A-4ACC-821C-8AA2503BE8DC}" presName="bgRect" presStyleLbl="bgShp" presStyleIdx="3" presStyleCnt="4"/>
      <dgm:spPr>
        <a:solidFill>
          <a:srgbClr val="F05A5D"/>
        </a:solidFill>
      </dgm:spPr>
    </dgm:pt>
    <dgm:pt modelId="{9B75ABF4-3A56-4E5B-900E-700675FDB97C}" type="pres">
      <dgm:prSet presAssocID="{6E615552-906A-4ACC-821C-8AA2503BE8DC}"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gnifying glass with solid fill"/>
        </a:ext>
      </dgm:extLst>
    </dgm:pt>
    <dgm:pt modelId="{415D68CB-C744-4BF6-8055-42AFBFC85A02}" type="pres">
      <dgm:prSet presAssocID="{6E615552-906A-4ACC-821C-8AA2503BE8DC}" presName="spaceRect" presStyleCnt="0"/>
      <dgm:spPr/>
    </dgm:pt>
    <dgm:pt modelId="{CC22668A-B99F-4702-A7AE-EB612602A4ED}" type="pres">
      <dgm:prSet presAssocID="{6E615552-906A-4ACC-821C-8AA2503BE8DC}" presName="parTx" presStyleLbl="revTx" presStyleIdx="3" presStyleCnt="4">
        <dgm:presLayoutVars>
          <dgm:chMax val="0"/>
          <dgm:chPref val="0"/>
        </dgm:presLayoutVars>
      </dgm:prSet>
      <dgm:spPr/>
    </dgm:pt>
  </dgm:ptLst>
  <dgm:cxnLst>
    <dgm:cxn modelId="{65276A03-D2F5-493B-8A2F-7FF8E4462721}" srcId="{3826DAC6-E86F-45E4-9273-F999136F2ABF}" destId="{42082FA1-5833-4A3E-8228-BECD387428C0}" srcOrd="0" destOrd="0" parTransId="{466AD5B0-D59A-4705-ABC8-45ECD9EE80FD}" sibTransId="{3E4E2682-C563-4844-AF65-D31512A00C72}"/>
    <dgm:cxn modelId="{8C56B448-DA5A-405C-AF29-86DB5A976BCC}" type="presOf" srcId="{DD31CB84-5F60-4F25-8A87-9488A895368F}" destId="{CF2B5BE3-7797-42FB-B57A-64B8EB1DDE95}" srcOrd="0" destOrd="0" presId="urn:microsoft.com/office/officeart/2018/2/layout/IconVerticalSolidList"/>
    <dgm:cxn modelId="{BB6DE77B-52CE-49CC-AB0B-56B5B9974374}" srcId="{3826DAC6-E86F-45E4-9273-F999136F2ABF}" destId="{DD31CB84-5F60-4F25-8A87-9488A895368F}" srcOrd="2" destOrd="0" parTransId="{636CD4F5-32B8-465F-B0C6-E874B18ACB90}" sibTransId="{36DF8704-4D5E-45F4-A5B3-F8BE52069E58}"/>
    <dgm:cxn modelId="{8A3AC5BD-58C2-4615-84CE-8B8197B093B2}" srcId="{3826DAC6-E86F-45E4-9273-F999136F2ABF}" destId="{BE5ED706-4629-4285-99F5-1FE016ED7669}" srcOrd="1" destOrd="0" parTransId="{453AAEA4-F8FA-4172-AD14-61C637A1F351}" sibTransId="{CF2B7847-9AC7-4191-8A26-AF84F7621CC2}"/>
    <dgm:cxn modelId="{53EE4CC5-B9C8-4EFE-B820-19F29F7E0187}" type="presOf" srcId="{3826DAC6-E86F-45E4-9273-F999136F2ABF}" destId="{70BD7570-F125-4E25-85C7-6DC00D2C038D}" srcOrd="0" destOrd="0" presId="urn:microsoft.com/office/officeart/2018/2/layout/IconVerticalSolidList"/>
    <dgm:cxn modelId="{F5964BD2-6534-4CB4-AF95-5D2136C23639}" type="presOf" srcId="{BE5ED706-4629-4285-99F5-1FE016ED7669}" destId="{D406178E-13B2-43CC-9881-00C7713917FD}" srcOrd="0" destOrd="0" presId="urn:microsoft.com/office/officeart/2018/2/layout/IconVerticalSolidList"/>
    <dgm:cxn modelId="{CC8E8CDD-D060-4DF6-B877-49F707EAF98E}" type="presOf" srcId="{42082FA1-5833-4A3E-8228-BECD387428C0}" destId="{751320B5-C661-40ED-B76A-09891CC7AADF}" srcOrd="0" destOrd="0" presId="urn:microsoft.com/office/officeart/2018/2/layout/IconVerticalSolidList"/>
    <dgm:cxn modelId="{C0D7A6E4-BBE8-4BEB-92B3-7821B071AADC}" srcId="{3826DAC6-E86F-45E4-9273-F999136F2ABF}" destId="{6E615552-906A-4ACC-821C-8AA2503BE8DC}" srcOrd="3" destOrd="0" parTransId="{1163E11A-D0D3-490E-AEA1-4799EB48BF25}" sibTransId="{D1F362B0-D39D-4484-91C9-3F52503EB818}"/>
    <dgm:cxn modelId="{855199F6-D884-4F7D-B378-43E36C9B5CD5}" type="presOf" srcId="{6E615552-906A-4ACC-821C-8AA2503BE8DC}" destId="{CC22668A-B99F-4702-A7AE-EB612602A4ED}" srcOrd="0" destOrd="0" presId="urn:microsoft.com/office/officeart/2018/2/layout/IconVerticalSolidList"/>
    <dgm:cxn modelId="{6B430526-B57A-41F2-B9C0-0B88BE972F6F}" type="presParOf" srcId="{70BD7570-F125-4E25-85C7-6DC00D2C038D}" destId="{E560E95C-6D50-4B25-928A-DC11B4EB2D29}" srcOrd="0" destOrd="0" presId="urn:microsoft.com/office/officeart/2018/2/layout/IconVerticalSolidList"/>
    <dgm:cxn modelId="{A3816C17-4427-4E02-9D2A-D106AB310A81}" type="presParOf" srcId="{E560E95C-6D50-4B25-928A-DC11B4EB2D29}" destId="{122B68C9-4E82-44B8-B4CF-349C3205583C}" srcOrd="0" destOrd="0" presId="urn:microsoft.com/office/officeart/2018/2/layout/IconVerticalSolidList"/>
    <dgm:cxn modelId="{4DE74F4F-2641-41CE-BB1F-F5C1842211B6}" type="presParOf" srcId="{E560E95C-6D50-4B25-928A-DC11B4EB2D29}" destId="{ACBAEDCF-0AF9-4A72-9321-C5A1F80CF1E1}" srcOrd="1" destOrd="0" presId="urn:microsoft.com/office/officeart/2018/2/layout/IconVerticalSolidList"/>
    <dgm:cxn modelId="{25BFE4E2-7307-45A0-B925-B514697F68DB}" type="presParOf" srcId="{E560E95C-6D50-4B25-928A-DC11B4EB2D29}" destId="{06553FED-B22B-4524-9863-355B945BC84C}" srcOrd="2" destOrd="0" presId="urn:microsoft.com/office/officeart/2018/2/layout/IconVerticalSolidList"/>
    <dgm:cxn modelId="{C0CFD5B4-E1EE-471E-911F-239010B134F7}" type="presParOf" srcId="{E560E95C-6D50-4B25-928A-DC11B4EB2D29}" destId="{751320B5-C661-40ED-B76A-09891CC7AADF}" srcOrd="3" destOrd="0" presId="urn:microsoft.com/office/officeart/2018/2/layout/IconVerticalSolidList"/>
    <dgm:cxn modelId="{01BAD3BC-B93B-491C-92CC-8F06C3F61010}" type="presParOf" srcId="{70BD7570-F125-4E25-85C7-6DC00D2C038D}" destId="{3B95DA73-3DFE-4C01-9B84-67CAADCA22C0}" srcOrd="1" destOrd="0" presId="urn:microsoft.com/office/officeart/2018/2/layout/IconVerticalSolidList"/>
    <dgm:cxn modelId="{D4642604-0232-4F58-941F-359FF167BB30}" type="presParOf" srcId="{70BD7570-F125-4E25-85C7-6DC00D2C038D}" destId="{FF695252-F37C-48E4-B15D-9AA967D1FD51}" srcOrd="2" destOrd="0" presId="urn:microsoft.com/office/officeart/2018/2/layout/IconVerticalSolidList"/>
    <dgm:cxn modelId="{23010C24-BA93-4752-B00D-4F3F844036A3}" type="presParOf" srcId="{FF695252-F37C-48E4-B15D-9AA967D1FD51}" destId="{8D27FD79-9709-47C0-8095-84E63194D201}" srcOrd="0" destOrd="0" presId="urn:microsoft.com/office/officeart/2018/2/layout/IconVerticalSolidList"/>
    <dgm:cxn modelId="{5AC25257-2DA4-4BA9-9BDE-46734AFD429A}" type="presParOf" srcId="{FF695252-F37C-48E4-B15D-9AA967D1FD51}" destId="{0F45C4FB-9122-493F-91B2-38623F266BD4}" srcOrd="1" destOrd="0" presId="urn:microsoft.com/office/officeart/2018/2/layout/IconVerticalSolidList"/>
    <dgm:cxn modelId="{FC1342CB-3F6B-42B8-9B99-2672E927F697}" type="presParOf" srcId="{FF695252-F37C-48E4-B15D-9AA967D1FD51}" destId="{D10A9DAF-B269-435D-8C45-FEDF58F87089}" srcOrd="2" destOrd="0" presId="urn:microsoft.com/office/officeart/2018/2/layout/IconVerticalSolidList"/>
    <dgm:cxn modelId="{43C46F73-C147-4FF1-B68D-E01697890D79}" type="presParOf" srcId="{FF695252-F37C-48E4-B15D-9AA967D1FD51}" destId="{D406178E-13B2-43CC-9881-00C7713917FD}" srcOrd="3" destOrd="0" presId="urn:microsoft.com/office/officeart/2018/2/layout/IconVerticalSolidList"/>
    <dgm:cxn modelId="{1A649FA0-BF7F-4E4A-9BA8-9F2DAB332EF5}" type="presParOf" srcId="{70BD7570-F125-4E25-85C7-6DC00D2C038D}" destId="{8B6208D9-D577-4DED-B6AC-32E2B8B72548}" srcOrd="3" destOrd="0" presId="urn:microsoft.com/office/officeart/2018/2/layout/IconVerticalSolidList"/>
    <dgm:cxn modelId="{281C7A30-64A0-4A27-AAA4-6A32CF09700A}" type="presParOf" srcId="{70BD7570-F125-4E25-85C7-6DC00D2C038D}" destId="{1CC92C7D-F6EB-455D-ACB6-023A69500915}" srcOrd="4" destOrd="0" presId="urn:microsoft.com/office/officeart/2018/2/layout/IconVerticalSolidList"/>
    <dgm:cxn modelId="{CA25D657-56F8-409A-A711-2130DB5729E6}" type="presParOf" srcId="{1CC92C7D-F6EB-455D-ACB6-023A69500915}" destId="{FAB9F388-B7CB-4D02-B268-C0DB345A4791}" srcOrd="0" destOrd="0" presId="urn:microsoft.com/office/officeart/2018/2/layout/IconVerticalSolidList"/>
    <dgm:cxn modelId="{03860365-72FC-434A-91FF-EE922C40B073}" type="presParOf" srcId="{1CC92C7D-F6EB-455D-ACB6-023A69500915}" destId="{9EE51FF5-D17E-498F-BF1F-9C2BD8B2539F}" srcOrd="1" destOrd="0" presId="urn:microsoft.com/office/officeart/2018/2/layout/IconVerticalSolidList"/>
    <dgm:cxn modelId="{48EF8863-278E-4BA1-A7B6-283AFE9515A0}" type="presParOf" srcId="{1CC92C7D-F6EB-455D-ACB6-023A69500915}" destId="{E2B34730-4885-443E-9191-FFC6B1DEBB99}" srcOrd="2" destOrd="0" presId="urn:microsoft.com/office/officeart/2018/2/layout/IconVerticalSolidList"/>
    <dgm:cxn modelId="{2CD59B47-8BE2-483E-B796-59EC4224518E}" type="presParOf" srcId="{1CC92C7D-F6EB-455D-ACB6-023A69500915}" destId="{CF2B5BE3-7797-42FB-B57A-64B8EB1DDE95}" srcOrd="3" destOrd="0" presId="urn:microsoft.com/office/officeart/2018/2/layout/IconVerticalSolidList"/>
    <dgm:cxn modelId="{C77421FC-EB6F-4B3D-8317-BFB77DF61DCC}" type="presParOf" srcId="{70BD7570-F125-4E25-85C7-6DC00D2C038D}" destId="{7B7ED320-F654-4EEC-B20C-55A732620458}" srcOrd="5" destOrd="0" presId="urn:microsoft.com/office/officeart/2018/2/layout/IconVerticalSolidList"/>
    <dgm:cxn modelId="{8F52B1FD-FFCC-406F-833B-8DFF83B219EA}" type="presParOf" srcId="{70BD7570-F125-4E25-85C7-6DC00D2C038D}" destId="{2BF9D89F-D16A-46CE-8BF1-2FDDB541E0D2}" srcOrd="6" destOrd="0" presId="urn:microsoft.com/office/officeart/2018/2/layout/IconVerticalSolidList"/>
    <dgm:cxn modelId="{02CDD1A3-9985-4760-B8EC-E90A2DA3AA90}" type="presParOf" srcId="{2BF9D89F-D16A-46CE-8BF1-2FDDB541E0D2}" destId="{73826E97-22D9-4A61-BC5A-45945918B7ED}" srcOrd="0" destOrd="0" presId="urn:microsoft.com/office/officeart/2018/2/layout/IconVerticalSolidList"/>
    <dgm:cxn modelId="{394A1A4D-6C9C-430A-B758-D6E9DB944215}" type="presParOf" srcId="{2BF9D89F-D16A-46CE-8BF1-2FDDB541E0D2}" destId="{9B75ABF4-3A56-4E5B-900E-700675FDB97C}" srcOrd="1" destOrd="0" presId="urn:microsoft.com/office/officeart/2018/2/layout/IconVerticalSolidList"/>
    <dgm:cxn modelId="{3C7F9DB2-B681-473E-89F2-18612745A0D6}" type="presParOf" srcId="{2BF9D89F-D16A-46CE-8BF1-2FDDB541E0D2}" destId="{415D68CB-C744-4BF6-8055-42AFBFC85A02}" srcOrd="2" destOrd="0" presId="urn:microsoft.com/office/officeart/2018/2/layout/IconVerticalSolidList"/>
    <dgm:cxn modelId="{2FE39506-259C-4FAA-96C5-A5DC00B84263}" type="presParOf" srcId="{2BF9D89F-D16A-46CE-8BF1-2FDDB541E0D2}" destId="{CC22668A-B99F-4702-A7AE-EB612602A4E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26DAC6-E86F-45E4-9273-F999136F2AB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2082FA1-5833-4A3E-8228-BECD387428C0}">
      <dgm:prSet/>
      <dgm:spPr/>
      <dgm:t>
        <a:bodyPr/>
        <a:lstStyle/>
        <a:p>
          <a:pPr>
            <a:lnSpc>
              <a:spcPct val="100000"/>
            </a:lnSpc>
          </a:pPr>
          <a:r>
            <a:rPr lang="en-US" dirty="0">
              <a:latin typeface="Verdana" panose="020B0604030504040204" pitchFamily="34" charset="0"/>
              <a:ea typeface="Verdana" panose="020B0604030504040204" pitchFamily="34" charset="0"/>
            </a:rPr>
            <a:t>Effective July 1, 2025, programs may receive two visits for the fiscal year</a:t>
          </a:r>
        </a:p>
      </dgm:t>
    </dgm:pt>
    <dgm:pt modelId="{466AD5B0-D59A-4705-ABC8-45ECD9EE80FD}" type="parTrans" cxnId="{65276A03-D2F5-493B-8A2F-7FF8E4462721}">
      <dgm:prSet/>
      <dgm:spPr/>
      <dgm:t>
        <a:bodyPr/>
        <a:lstStyle/>
        <a:p>
          <a:endParaRPr lang="en-US"/>
        </a:p>
      </dgm:t>
    </dgm:pt>
    <dgm:pt modelId="{3E4E2682-C563-4844-AF65-D31512A00C72}" type="sibTrans" cxnId="{65276A03-D2F5-493B-8A2F-7FF8E4462721}">
      <dgm:prSet/>
      <dgm:spPr/>
      <dgm:t>
        <a:bodyPr/>
        <a:lstStyle/>
        <a:p>
          <a:endParaRPr lang="en-US"/>
        </a:p>
      </dgm:t>
    </dgm:pt>
    <dgm:pt modelId="{BE5ED706-4629-4285-99F5-1FE016ED7669}">
      <dgm:prSet/>
      <dgm:spPr/>
      <dgm:t>
        <a:bodyPr/>
        <a:lstStyle/>
        <a:p>
          <a:pPr>
            <a:lnSpc>
              <a:spcPct val="100000"/>
            </a:lnSpc>
          </a:pPr>
          <a:r>
            <a:rPr lang="en-US" dirty="0"/>
            <a:t> </a:t>
          </a:r>
          <a:r>
            <a:rPr lang="en-US" dirty="0">
              <a:latin typeface="Verdana" panose="020B0604030504040204" pitchFamily="34" charset="0"/>
              <a:ea typeface="Verdana" panose="020B0604030504040204" pitchFamily="34" charset="0"/>
            </a:rPr>
            <a:t>Health and Safety Monitoring Visit</a:t>
          </a:r>
        </a:p>
      </dgm:t>
    </dgm:pt>
    <dgm:pt modelId="{453AAEA4-F8FA-4172-AD14-61C637A1F351}" type="parTrans" cxnId="{8A3AC5BD-58C2-4615-84CE-8B8197B093B2}">
      <dgm:prSet/>
      <dgm:spPr/>
      <dgm:t>
        <a:bodyPr/>
        <a:lstStyle/>
        <a:p>
          <a:endParaRPr lang="en-US"/>
        </a:p>
      </dgm:t>
    </dgm:pt>
    <dgm:pt modelId="{CF2B7847-9AC7-4191-8A26-AF84F7621CC2}" type="sibTrans" cxnId="{8A3AC5BD-58C2-4615-84CE-8B8197B093B2}">
      <dgm:prSet/>
      <dgm:spPr/>
      <dgm:t>
        <a:bodyPr/>
        <a:lstStyle/>
        <a:p>
          <a:endParaRPr lang="en-US"/>
        </a:p>
      </dgm:t>
    </dgm:pt>
    <dgm:pt modelId="{DD31CB84-5F60-4F25-8A87-9488A895368F}">
      <dgm:prSet/>
      <dgm:spPr/>
      <dgm:t>
        <a:bodyPr/>
        <a:lstStyle/>
        <a:p>
          <a:pPr>
            <a:lnSpc>
              <a:spcPct val="100000"/>
            </a:lnSpc>
          </a:pPr>
          <a:r>
            <a:rPr lang="en-US" dirty="0">
              <a:latin typeface="Verdana" panose="020B0604030504040204" pitchFamily="34" charset="0"/>
              <a:ea typeface="Verdana" panose="020B0604030504040204" pitchFamily="34" charset="0"/>
            </a:rPr>
            <a:t> Health and Safety Follow Up Visit </a:t>
          </a:r>
        </a:p>
      </dgm:t>
    </dgm:pt>
    <dgm:pt modelId="{636CD4F5-32B8-465F-B0C6-E874B18ACB90}" type="parTrans" cxnId="{BB6DE77B-52CE-49CC-AB0B-56B5B9974374}">
      <dgm:prSet/>
      <dgm:spPr/>
      <dgm:t>
        <a:bodyPr/>
        <a:lstStyle/>
        <a:p>
          <a:endParaRPr lang="en-US"/>
        </a:p>
      </dgm:t>
    </dgm:pt>
    <dgm:pt modelId="{36DF8704-4D5E-45F4-A5B3-F8BE52069E58}" type="sibTrans" cxnId="{BB6DE77B-52CE-49CC-AB0B-56B5B9974374}">
      <dgm:prSet/>
      <dgm:spPr/>
      <dgm:t>
        <a:bodyPr/>
        <a:lstStyle/>
        <a:p>
          <a:endParaRPr lang="en-US"/>
        </a:p>
      </dgm:t>
    </dgm:pt>
    <dgm:pt modelId="{6E615552-906A-4ACC-821C-8AA2503BE8DC}">
      <dgm:prSet/>
      <dgm:spPr/>
      <dgm:t>
        <a:bodyPr/>
        <a:lstStyle/>
        <a:p>
          <a:pPr>
            <a:lnSpc>
              <a:spcPct val="100000"/>
            </a:lnSpc>
          </a:pPr>
          <a:r>
            <a:rPr lang="en-US" dirty="0">
              <a:latin typeface="Verdana" panose="020B0604030504040204" pitchFamily="34" charset="0"/>
              <a:ea typeface="Verdana" panose="020B0604030504040204" pitchFamily="34" charset="0"/>
            </a:rPr>
            <a:t>Technical Assistance Visit</a:t>
          </a:r>
        </a:p>
      </dgm:t>
    </dgm:pt>
    <dgm:pt modelId="{1163E11A-D0D3-490E-AEA1-4799EB48BF25}" type="parTrans" cxnId="{C0D7A6E4-BBE8-4BEB-92B3-7821B071AADC}">
      <dgm:prSet/>
      <dgm:spPr/>
      <dgm:t>
        <a:bodyPr/>
        <a:lstStyle/>
        <a:p>
          <a:endParaRPr lang="en-US"/>
        </a:p>
      </dgm:t>
    </dgm:pt>
    <dgm:pt modelId="{D1F362B0-D39D-4484-91C9-3F52503EB818}" type="sibTrans" cxnId="{C0D7A6E4-BBE8-4BEB-92B3-7821B071AADC}">
      <dgm:prSet/>
      <dgm:spPr/>
      <dgm:t>
        <a:bodyPr/>
        <a:lstStyle/>
        <a:p>
          <a:endParaRPr lang="en-US"/>
        </a:p>
      </dgm:t>
    </dgm:pt>
    <dgm:pt modelId="{70BD7570-F125-4E25-85C7-6DC00D2C038D}" type="pres">
      <dgm:prSet presAssocID="{3826DAC6-E86F-45E4-9273-F999136F2ABF}" presName="root" presStyleCnt="0">
        <dgm:presLayoutVars>
          <dgm:dir/>
          <dgm:resizeHandles val="exact"/>
        </dgm:presLayoutVars>
      </dgm:prSet>
      <dgm:spPr/>
    </dgm:pt>
    <dgm:pt modelId="{E560E95C-6D50-4B25-928A-DC11B4EB2D29}" type="pres">
      <dgm:prSet presAssocID="{42082FA1-5833-4A3E-8228-BECD387428C0}" presName="compNode" presStyleCnt="0"/>
      <dgm:spPr/>
    </dgm:pt>
    <dgm:pt modelId="{122B68C9-4E82-44B8-B4CF-349C3205583C}" type="pres">
      <dgm:prSet presAssocID="{42082FA1-5833-4A3E-8228-BECD387428C0}" presName="bgRect" presStyleLbl="bgShp" presStyleIdx="0" presStyleCnt="4" custLinFactNeighborX="44" custLinFactNeighborY="1437"/>
      <dgm:spPr>
        <a:solidFill>
          <a:srgbClr val="223570"/>
        </a:solidFill>
      </dgm:spPr>
    </dgm:pt>
    <dgm:pt modelId="{ACBAEDCF-0AF9-4A72-9321-C5A1F80CF1E1}" type="pres">
      <dgm:prSet presAssocID="{42082FA1-5833-4A3E-8228-BECD387428C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06553FED-B22B-4524-9863-355B945BC84C}" type="pres">
      <dgm:prSet presAssocID="{42082FA1-5833-4A3E-8228-BECD387428C0}" presName="spaceRect" presStyleCnt="0"/>
      <dgm:spPr/>
    </dgm:pt>
    <dgm:pt modelId="{751320B5-C661-40ED-B76A-09891CC7AADF}" type="pres">
      <dgm:prSet presAssocID="{42082FA1-5833-4A3E-8228-BECD387428C0}" presName="parTx" presStyleLbl="revTx" presStyleIdx="0" presStyleCnt="4">
        <dgm:presLayoutVars>
          <dgm:chMax val="0"/>
          <dgm:chPref val="0"/>
        </dgm:presLayoutVars>
      </dgm:prSet>
      <dgm:spPr/>
    </dgm:pt>
    <dgm:pt modelId="{3B95DA73-3DFE-4C01-9B84-67CAADCA22C0}" type="pres">
      <dgm:prSet presAssocID="{3E4E2682-C563-4844-AF65-D31512A00C72}" presName="sibTrans" presStyleCnt="0"/>
      <dgm:spPr/>
    </dgm:pt>
    <dgm:pt modelId="{FF695252-F37C-48E4-B15D-9AA967D1FD51}" type="pres">
      <dgm:prSet presAssocID="{BE5ED706-4629-4285-99F5-1FE016ED7669}" presName="compNode" presStyleCnt="0"/>
      <dgm:spPr/>
    </dgm:pt>
    <dgm:pt modelId="{8D27FD79-9709-47C0-8095-84E63194D201}" type="pres">
      <dgm:prSet presAssocID="{BE5ED706-4629-4285-99F5-1FE016ED7669}" presName="bgRect" presStyleLbl="bgShp" presStyleIdx="1" presStyleCnt="4"/>
      <dgm:spPr>
        <a:solidFill>
          <a:srgbClr val="76BC21"/>
        </a:solidFill>
      </dgm:spPr>
    </dgm:pt>
    <dgm:pt modelId="{0F45C4FB-9122-493F-91B2-38623F266BD4}" type="pres">
      <dgm:prSet presAssocID="{BE5ED706-4629-4285-99F5-1FE016ED766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10A9DAF-B269-435D-8C45-FEDF58F87089}" type="pres">
      <dgm:prSet presAssocID="{BE5ED706-4629-4285-99F5-1FE016ED7669}" presName="spaceRect" presStyleCnt="0"/>
      <dgm:spPr/>
    </dgm:pt>
    <dgm:pt modelId="{D406178E-13B2-43CC-9881-00C7713917FD}" type="pres">
      <dgm:prSet presAssocID="{BE5ED706-4629-4285-99F5-1FE016ED7669}" presName="parTx" presStyleLbl="revTx" presStyleIdx="1" presStyleCnt="4">
        <dgm:presLayoutVars>
          <dgm:chMax val="0"/>
          <dgm:chPref val="0"/>
        </dgm:presLayoutVars>
      </dgm:prSet>
      <dgm:spPr/>
    </dgm:pt>
    <dgm:pt modelId="{8B6208D9-D577-4DED-B6AC-32E2B8B72548}" type="pres">
      <dgm:prSet presAssocID="{CF2B7847-9AC7-4191-8A26-AF84F7621CC2}" presName="sibTrans" presStyleCnt="0"/>
      <dgm:spPr/>
    </dgm:pt>
    <dgm:pt modelId="{1CC92C7D-F6EB-455D-ACB6-023A69500915}" type="pres">
      <dgm:prSet presAssocID="{DD31CB84-5F60-4F25-8A87-9488A895368F}" presName="compNode" presStyleCnt="0"/>
      <dgm:spPr/>
    </dgm:pt>
    <dgm:pt modelId="{FAB9F388-B7CB-4D02-B268-C0DB345A4791}" type="pres">
      <dgm:prSet presAssocID="{DD31CB84-5F60-4F25-8A87-9488A895368F}" presName="bgRect" presStyleLbl="bgShp" presStyleIdx="2" presStyleCnt="4"/>
      <dgm:spPr/>
    </dgm:pt>
    <dgm:pt modelId="{9EE51FF5-D17E-498F-BF1F-9C2BD8B2539F}" type="pres">
      <dgm:prSet presAssocID="{DD31CB84-5F60-4F25-8A87-9488A895368F}"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Woman with baby with solid fill"/>
        </a:ext>
      </dgm:extLst>
    </dgm:pt>
    <dgm:pt modelId="{E2B34730-4885-443E-9191-FFC6B1DEBB99}" type="pres">
      <dgm:prSet presAssocID="{DD31CB84-5F60-4F25-8A87-9488A895368F}" presName="spaceRect" presStyleCnt="0"/>
      <dgm:spPr/>
    </dgm:pt>
    <dgm:pt modelId="{CF2B5BE3-7797-42FB-B57A-64B8EB1DDE95}" type="pres">
      <dgm:prSet presAssocID="{DD31CB84-5F60-4F25-8A87-9488A895368F}" presName="parTx" presStyleLbl="revTx" presStyleIdx="2" presStyleCnt="4">
        <dgm:presLayoutVars>
          <dgm:chMax val="0"/>
          <dgm:chPref val="0"/>
        </dgm:presLayoutVars>
      </dgm:prSet>
      <dgm:spPr/>
    </dgm:pt>
    <dgm:pt modelId="{7B7ED320-F654-4EEC-B20C-55A732620458}" type="pres">
      <dgm:prSet presAssocID="{36DF8704-4D5E-45F4-A5B3-F8BE52069E58}" presName="sibTrans" presStyleCnt="0"/>
      <dgm:spPr/>
    </dgm:pt>
    <dgm:pt modelId="{2BF9D89F-D16A-46CE-8BF1-2FDDB541E0D2}" type="pres">
      <dgm:prSet presAssocID="{6E615552-906A-4ACC-821C-8AA2503BE8DC}" presName="compNode" presStyleCnt="0"/>
      <dgm:spPr/>
    </dgm:pt>
    <dgm:pt modelId="{73826E97-22D9-4A61-BC5A-45945918B7ED}" type="pres">
      <dgm:prSet presAssocID="{6E615552-906A-4ACC-821C-8AA2503BE8DC}" presName="bgRect" presStyleLbl="bgShp" presStyleIdx="3" presStyleCnt="4"/>
      <dgm:spPr>
        <a:solidFill>
          <a:srgbClr val="F05A5D"/>
        </a:solidFill>
      </dgm:spPr>
    </dgm:pt>
    <dgm:pt modelId="{9B75ABF4-3A56-4E5B-900E-700675FDB97C}" type="pres">
      <dgm:prSet presAssocID="{6E615552-906A-4ACC-821C-8AA2503BE8DC}"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gnifying glass with solid fill"/>
        </a:ext>
      </dgm:extLst>
    </dgm:pt>
    <dgm:pt modelId="{415D68CB-C744-4BF6-8055-42AFBFC85A02}" type="pres">
      <dgm:prSet presAssocID="{6E615552-906A-4ACC-821C-8AA2503BE8DC}" presName="spaceRect" presStyleCnt="0"/>
      <dgm:spPr/>
    </dgm:pt>
    <dgm:pt modelId="{CC22668A-B99F-4702-A7AE-EB612602A4ED}" type="pres">
      <dgm:prSet presAssocID="{6E615552-906A-4ACC-821C-8AA2503BE8DC}" presName="parTx" presStyleLbl="revTx" presStyleIdx="3" presStyleCnt="4">
        <dgm:presLayoutVars>
          <dgm:chMax val="0"/>
          <dgm:chPref val="0"/>
        </dgm:presLayoutVars>
      </dgm:prSet>
      <dgm:spPr/>
    </dgm:pt>
  </dgm:ptLst>
  <dgm:cxnLst>
    <dgm:cxn modelId="{65276A03-D2F5-493B-8A2F-7FF8E4462721}" srcId="{3826DAC6-E86F-45E4-9273-F999136F2ABF}" destId="{42082FA1-5833-4A3E-8228-BECD387428C0}" srcOrd="0" destOrd="0" parTransId="{466AD5B0-D59A-4705-ABC8-45ECD9EE80FD}" sibTransId="{3E4E2682-C563-4844-AF65-D31512A00C72}"/>
    <dgm:cxn modelId="{8C56B448-DA5A-405C-AF29-86DB5A976BCC}" type="presOf" srcId="{DD31CB84-5F60-4F25-8A87-9488A895368F}" destId="{CF2B5BE3-7797-42FB-B57A-64B8EB1DDE95}" srcOrd="0" destOrd="0" presId="urn:microsoft.com/office/officeart/2018/2/layout/IconVerticalSolidList"/>
    <dgm:cxn modelId="{BB6DE77B-52CE-49CC-AB0B-56B5B9974374}" srcId="{3826DAC6-E86F-45E4-9273-F999136F2ABF}" destId="{DD31CB84-5F60-4F25-8A87-9488A895368F}" srcOrd="2" destOrd="0" parTransId="{636CD4F5-32B8-465F-B0C6-E874B18ACB90}" sibTransId="{36DF8704-4D5E-45F4-A5B3-F8BE52069E58}"/>
    <dgm:cxn modelId="{8A3AC5BD-58C2-4615-84CE-8B8197B093B2}" srcId="{3826DAC6-E86F-45E4-9273-F999136F2ABF}" destId="{BE5ED706-4629-4285-99F5-1FE016ED7669}" srcOrd="1" destOrd="0" parTransId="{453AAEA4-F8FA-4172-AD14-61C637A1F351}" sibTransId="{CF2B7847-9AC7-4191-8A26-AF84F7621CC2}"/>
    <dgm:cxn modelId="{53EE4CC5-B9C8-4EFE-B820-19F29F7E0187}" type="presOf" srcId="{3826DAC6-E86F-45E4-9273-F999136F2ABF}" destId="{70BD7570-F125-4E25-85C7-6DC00D2C038D}" srcOrd="0" destOrd="0" presId="urn:microsoft.com/office/officeart/2018/2/layout/IconVerticalSolidList"/>
    <dgm:cxn modelId="{F5964BD2-6534-4CB4-AF95-5D2136C23639}" type="presOf" srcId="{BE5ED706-4629-4285-99F5-1FE016ED7669}" destId="{D406178E-13B2-43CC-9881-00C7713917FD}" srcOrd="0" destOrd="0" presId="urn:microsoft.com/office/officeart/2018/2/layout/IconVerticalSolidList"/>
    <dgm:cxn modelId="{CC8E8CDD-D060-4DF6-B877-49F707EAF98E}" type="presOf" srcId="{42082FA1-5833-4A3E-8228-BECD387428C0}" destId="{751320B5-C661-40ED-B76A-09891CC7AADF}" srcOrd="0" destOrd="0" presId="urn:microsoft.com/office/officeart/2018/2/layout/IconVerticalSolidList"/>
    <dgm:cxn modelId="{C0D7A6E4-BBE8-4BEB-92B3-7821B071AADC}" srcId="{3826DAC6-E86F-45E4-9273-F999136F2ABF}" destId="{6E615552-906A-4ACC-821C-8AA2503BE8DC}" srcOrd="3" destOrd="0" parTransId="{1163E11A-D0D3-490E-AEA1-4799EB48BF25}" sibTransId="{D1F362B0-D39D-4484-91C9-3F52503EB818}"/>
    <dgm:cxn modelId="{855199F6-D884-4F7D-B378-43E36C9B5CD5}" type="presOf" srcId="{6E615552-906A-4ACC-821C-8AA2503BE8DC}" destId="{CC22668A-B99F-4702-A7AE-EB612602A4ED}" srcOrd="0" destOrd="0" presId="urn:microsoft.com/office/officeart/2018/2/layout/IconVerticalSolidList"/>
    <dgm:cxn modelId="{6B430526-B57A-41F2-B9C0-0B88BE972F6F}" type="presParOf" srcId="{70BD7570-F125-4E25-85C7-6DC00D2C038D}" destId="{E560E95C-6D50-4B25-928A-DC11B4EB2D29}" srcOrd="0" destOrd="0" presId="urn:microsoft.com/office/officeart/2018/2/layout/IconVerticalSolidList"/>
    <dgm:cxn modelId="{A3816C17-4427-4E02-9D2A-D106AB310A81}" type="presParOf" srcId="{E560E95C-6D50-4B25-928A-DC11B4EB2D29}" destId="{122B68C9-4E82-44B8-B4CF-349C3205583C}" srcOrd="0" destOrd="0" presId="urn:microsoft.com/office/officeart/2018/2/layout/IconVerticalSolidList"/>
    <dgm:cxn modelId="{4DE74F4F-2641-41CE-BB1F-F5C1842211B6}" type="presParOf" srcId="{E560E95C-6D50-4B25-928A-DC11B4EB2D29}" destId="{ACBAEDCF-0AF9-4A72-9321-C5A1F80CF1E1}" srcOrd="1" destOrd="0" presId="urn:microsoft.com/office/officeart/2018/2/layout/IconVerticalSolidList"/>
    <dgm:cxn modelId="{25BFE4E2-7307-45A0-B925-B514697F68DB}" type="presParOf" srcId="{E560E95C-6D50-4B25-928A-DC11B4EB2D29}" destId="{06553FED-B22B-4524-9863-355B945BC84C}" srcOrd="2" destOrd="0" presId="urn:microsoft.com/office/officeart/2018/2/layout/IconVerticalSolidList"/>
    <dgm:cxn modelId="{C0CFD5B4-E1EE-471E-911F-239010B134F7}" type="presParOf" srcId="{E560E95C-6D50-4B25-928A-DC11B4EB2D29}" destId="{751320B5-C661-40ED-B76A-09891CC7AADF}" srcOrd="3" destOrd="0" presId="urn:microsoft.com/office/officeart/2018/2/layout/IconVerticalSolidList"/>
    <dgm:cxn modelId="{01BAD3BC-B93B-491C-92CC-8F06C3F61010}" type="presParOf" srcId="{70BD7570-F125-4E25-85C7-6DC00D2C038D}" destId="{3B95DA73-3DFE-4C01-9B84-67CAADCA22C0}" srcOrd="1" destOrd="0" presId="urn:microsoft.com/office/officeart/2018/2/layout/IconVerticalSolidList"/>
    <dgm:cxn modelId="{D4642604-0232-4F58-941F-359FF167BB30}" type="presParOf" srcId="{70BD7570-F125-4E25-85C7-6DC00D2C038D}" destId="{FF695252-F37C-48E4-B15D-9AA967D1FD51}" srcOrd="2" destOrd="0" presId="urn:microsoft.com/office/officeart/2018/2/layout/IconVerticalSolidList"/>
    <dgm:cxn modelId="{23010C24-BA93-4752-B00D-4F3F844036A3}" type="presParOf" srcId="{FF695252-F37C-48E4-B15D-9AA967D1FD51}" destId="{8D27FD79-9709-47C0-8095-84E63194D201}" srcOrd="0" destOrd="0" presId="urn:microsoft.com/office/officeart/2018/2/layout/IconVerticalSolidList"/>
    <dgm:cxn modelId="{5AC25257-2DA4-4BA9-9BDE-46734AFD429A}" type="presParOf" srcId="{FF695252-F37C-48E4-B15D-9AA967D1FD51}" destId="{0F45C4FB-9122-493F-91B2-38623F266BD4}" srcOrd="1" destOrd="0" presId="urn:microsoft.com/office/officeart/2018/2/layout/IconVerticalSolidList"/>
    <dgm:cxn modelId="{FC1342CB-3F6B-42B8-9B99-2672E927F697}" type="presParOf" srcId="{FF695252-F37C-48E4-B15D-9AA967D1FD51}" destId="{D10A9DAF-B269-435D-8C45-FEDF58F87089}" srcOrd="2" destOrd="0" presId="urn:microsoft.com/office/officeart/2018/2/layout/IconVerticalSolidList"/>
    <dgm:cxn modelId="{43C46F73-C147-4FF1-B68D-E01697890D79}" type="presParOf" srcId="{FF695252-F37C-48E4-B15D-9AA967D1FD51}" destId="{D406178E-13B2-43CC-9881-00C7713917FD}" srcOrd="3" destOrd="0" presId="urn:microsoft.com/office/officeart/2018/2/layout/IconVerticalSolidList"/>
    <dgm:cxn modelId="{1A649FA0-BF7F-4E4A-9BA8-9F2DAB332EF5}" type="presParOf" srcId="{70BD7570-F125-4E25-85C7-6DC00D2C038D}" destId="{8B6208D9-D577-4DED-B6AC-32E2B8B72548}" srcOrd="3" destOrd="0" presId="urn:microsoft.com/office/officeart/2018/2/layout/IconVerticalSolidList"/>
    <dgm:cxn modelId="{281C7A30-64A0-4A27-AAA4-6A32CF09700A}" type="presParOf" srcId="{70BD7570-F125-4E25-85C7-6DC00D2C038D}" destId="{1CC92C7D-F6EB-455D-ACB6-023A69500915}" srcOrd="4" destOrd="0" presId="urn:microsoft.com/office/officeart/2018/2/layout/IconVerticalSolidList"/>
    <dgm:cxn modelId="{CA25D657-56F8-409A-A711-2130DB5729E6}" type="presParOf" srcId="{1CC92C7D-F6EB-455D-ACB6-023A69500915}" destId="{FAB9F388-B7CB-4D02-B268-C0DB345A4791}" srcOrd="0" destOrd="0" presId="urn:microsoft.com/office/officeart/2018/2/layout/IconVerticalSolidList"/>
    <dgm:cxn modelId="{03860365-72FC-434A-91FF-EE922C40B073}" type="presParOf" srcId="{1CC92C7D-F6EB-455D-ACB6-023A69500915}" destId="{9EE51FF5-D17E-498F-BF1F-9C2BD8B2539F}" srcOrd="1" destOrd="0" presId="urn:microsoft.com/office/officeart/2018/2/layout/IconVerticalSolidList"/>
    <dgm:cxn modelId="{48EF8863-278E-4BA1-A7B6-283AFE9515A0}" type="presParOf" srcId="{1CC92C7D-F6EB-455D-ACB6-023A69500915}" destId="{E2B34730-4885-443E-9191-FFC6B1DEBB99}" srcOrd="2" destOrd="0" presId="urn:microsoft.com/office/officeart/2018/2/layout/IconVerticalSolidList"/>
    <dgm:cxn modelId="{2CD59B47-8BE2-483E-B796-59EC4224518E}" type="presParOf" srcId="{1CC92C7D-F6EB-455D-ACB6-023A69500915}" destId="{CF2B5BE3-7797-42FB-B57A-64B8EB1DDE95}" srcOrd="3" destOrd="0" presId="urn:microsoft.com/office/officeart/2018/2/layout/IconVerticalSolidList"/>
    <dgm:cxn modelId="{C77421FC-EB6F-4B3D-8317-BFB77DF61DCC}" type="presParOf" srcId="{70BD7570-F125-4E25-85C7-6DC00D2C038D}" destId="{7B7ED320-F654-4EEC-B20C-55A732620458}" srcOrd="5" destOrd="0" presId="urn:microsoft.com/office/officeart/2018/2/layout/IconVerticalSolidList"/>
    <dgm:cxn modelId="{8F52B1FD-FFCC-406F-833B-8DFF83B219EA}" type="presParOf" srcId="{70BD7570-F125-4E25-85C7-6DC00D2C038D}" destId="{2BF9D89F-D16A-46CE-8BF1-2FDDB541E0D2}" srcOrd="6" destOrd="0" presId="urn:microsoft.com/office/officeart/2018/2/layout/IconVerticalSolidList"/>
    <dgm:cxn modelId="{02CDD1A3-9985-4760-B8EC-E90A2DA3AA90}" type="presParOf" srcId="{2BF9D89F-D16A-46CE-8BF1-2FDDB541E0D2}" destId="{73826E97-22D9-4A61-BC5A-45945918B7ED}" srcOrd="0" destOrd="0" presId="urn:microsoft.com/office/officeart/2018/2/layout/IconVerticalSolidList"/>
    <dgm:cxn modelId="{394A1A4D-6C9C-430A-B758-D6E9DB944215}" type="presParOf" srcId="{2BF9D89F-D16A-46CE-8BF1-2FDDB541E0D2}" destId="{9B75ABF4-3A56-4E5B-900E-700675FDB97C}" srcOrd="1" destOrd="0" presId="urn:microsoft.com/office/officeart/2018/2/layout/IconVerticalSolidList"/>
    <dgm:cxn modelId="{3C7F9DB2-B681-473E-89F2-18612745A0D6}" type="presParOf" srcId="{2BF9D89F-D16A-46CE-8BF1-2FDDB541E0D2}" destId="{415D68CB-C744-4BF6-8055-42AFBFC85A02}" srcOrd="2" destOrd="0" presId="urn:microsoft.com/office/officeart/2018/2/layout/IconVerticalSolidList"/>
    <dgm:cxn modelId="{2FE39506-259C-4FAA-96C5-A5DC00B84263}" type="presParOf" srcId="{2BF9D89F-D16A-46CE-8BF1-2FDDB541E0D2}" destId="{CC22668A-B99F-4702-A7AE-EB612602A4E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B68C9-4E82-44B8-B4CF-349C3205583C}">
      <dsp:nvSpPr>
        <dsp:cNvPr id="0" name=""/>
        <dsp:cNvSpPr/>
      </dsp:nvSpPr>
      <dsp:spPr>
        <a:xfrm>
          <a:off x="0" y="1902"/>
          <a:ext cx="10506456" cy="964450"/>
        </a:xfrm>
        <a:prstGeom prst="roundRect">
          <a:avLst>
            <a:gd name="adj" fmla="val 10000"/>
          </a:avLst>
        </a:prstGeom>
        <a:solidFill>
          <a:srgbClr val="223570"/>
        </a:solidFill>
        <a:ln>
          <a:noFill/>
        </a:ln>
        <a:effectLst/>
      </dsp:spPr>
      <dsp:style>
        <a:lnRef idx="0">
          <a:scrgbClr r="0" g="0" b="0"/>
        </a:lnRef>
        <a:fillRef idx="1">
          <a:scrgbClr r="0" g="0" b="0"/>
        </a:fillRef>
        <a:effectRef idx="0">
          <a:scrgbClr r="0" g="0" b="0"/>
        </a:effectRef>
        <a:fontRef idx="minor"/>
      </dsp:style>
    </dsp:sp>
    <dsp:sp modelId="{ACBAEDCF-0AF9-4A72-9321-C5A1F80CF1E1}">
      <dsp:nvSpPr>
        <dsp:cNvPr id="0" name=""/>
        <dsp:cNvSpPr/>
      </dsp:nvSpPr>
      <dsp:spPr>
        <a:xfrm>
          <a:off x="291746" y="218904"/>
          <a:ext cx="530447" cy="530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1320B5-C661-40ED-B76A-09891CC7AADF}">
      <dsp:nvSpPr>
        <dsp:cNvPr id="0" name=""/>
        <dsp:cNvSpPr/>
      </dsp:nvSpPr>
      <dsp:spPr>
        <a:xfrm>
          <a:off x="1113940" y="190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Verdana" panose="020B0604030504040204" pitchFamily="34" charset="0"/>
              <a:ea typeface="Verdana" panose="020B0604030504040204" pitchFamily="34" charset="0"/>
            </a:rPr>
            <a:t>Better align with and meet compliance with the Child Care and Development fund (CCDF) requirements </a:t>
          </a:r>
        </a:p>
      </dsp:txBody>
      <dsp:txXfrm>
        <a:off x="1113940" y="1902"/>
        <a:ext cx="9392515" cy="964450"/>
      </dsp:txXfrm>
    </dsp:sp>
    <dsp:sp modelId="{8D27FD79-9709-47C0-8095-84E63194D201}">
      <dsp:nvSpPr>
        <dsp:cNvPr id="0" name=""/>
        <dsp:cNvSpPr/>
      </dsp:nvSpPr>
      <dsp:spPr>
        <a:xfrm>
          <a:off x="0" y="1207466"/>
          <a:ext cx="10506456" cy="964450"/>
        </a:xfrm>
        <a:prstGeom prst="roundRect">
          <a:avLst>
            <a:gd name="adj" fmla="val 10000"/>
          </a:avLst>
        </a:prstGeom>
        <a:solidFill>
          <a:srgbClr val="76BC21"/>
        </a:solidFill>
        <a:ln>
          <a:noFill/>
        </a:ln>
        <a:effectLst/>
      </dsp:spPr>
      <dsp:style>
        <a:lnRef idx="0">
          <a:scrgbClr r="0" g="0" b="0"/>
        </a:lnRef>
        <a:fillRef idx="1">
          <a:scrgbClr r="0" g="0" b="0"/>
        </a:fillRef>
        <a:effectRef idx="0">
          <a:scrgbClr r="0" g="0" b="0"/>
        </a:effectRef>
        <a:fontRef idx="minor"/>
      </dsp:style>
    </dsp:sp>
    <dsp:sp modelId="{0F45C4FB-9122-493F-91B2-38623F266BD4}">
      <dsp:nvSpPr>
        <dsp:cNvPr id="0" name=""/>
        <dsp:cNvSpPr/>
      </dsp:nvSpPr>
      <dsp:spPr>
        <a:xfrm>
          <a:off x="291746" y="1424467"/>
          <a:ext cx="530447" cy="530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6178E-13B2-43CC-9881-00C7713917FD}">
      <dsp:nvSpPr>
        <dsp:cNvPr id="0" name=""/>
        <dsp:cNvSpPr/>
      </dsp:nvSpPr>
      <dsp:spPr>
        <a:xfrm>
          <a:off x="1113940" y="1207466"/>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Verdana" panose="020B0604030504040204" pitchFamily="34" charset="0"/>
              <a:ea typeface="Verdana" panose="020B0604030504040204" pitchFamily="34" charset="0"/>
            </a:rPr>
            <a:t>Health and Safety requirements will be strengthened to better protect children in care</a:t>
          </a:r>
        </a:p>
      </dsp:txBody>
      <dsp:txXfrm>
        <a:off x="1113940" y="1207466"/>
        <a:ext cx="9392515" cy="964450"/>
      </dsp:txXfrm>
    </dsp:sp>
    <dsp:sp modelId="{FAB9F388-B7CB-4D02-B268-C0DB345A4791}">
      <dsp:nvSpPr>
        <dsp:cNvPr id="0" name=""/>
        <dsp:cNvSpPr/>
      </dsp:nvSpPr>
      <dsp:spPr>
        <a:xfrm>
          <a:off x="0" y="2413029"/>
          <a:ext cx="10506456" cy="9644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51FF5-D17E-498F-BF1F-9C2BD8B2539F}">
      <dsp:nvSpPr>
        <dsp:cNvPr id="0" name=""/>
        <dsp:cNvSpPr/>
      </dsp:nvSpPr>
      <dsp:spPr>
        <a:xfrm>
          <a:off x="291746" y="2630030"/>
          <a:ext cx="530447" cy="53044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2B5BE3-7797-42FB-B57A-64B8EB1DDE95}">
      <dsp:nvSpPr>
        <dsp:cNvPr id="0" name=""/>
        <dsp:cNvSpPr/>
      </dsp:nvSpPr>
      <dsp:spPr>
        <a:xfrm>
          <a:off x="1113940" y="2413029"/>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Verdana" panose="020B0604030504040204" pitchFamily="34" charset="0"/>
              <a:ea typeface="Verdana" panose="020B0604030504040204" pitchFamily="34" charset="0"/>
            </a:rPr>
            <a:t>Increased monitoring from the Department to Programs that receive Childcare and Parent Services (CAPS) subsides</a:t>
          </a:r>
        </a:p>
      </dsp:txBody>
      <dsp:txXfrm>
        <a:off x="1113940" y="2413029"/>
        <a:ext cx="9392515" cy="964450"/>
      </dsp:txXfrm>
    </dsp:sp>
    <dsp:sp modelId="{73826E97-22D9-4A61-BC5A-45945918B7ED}">
      <dsp:nvSpPr>
        <dsp:cNvPr id="0" name=""/>
        <dsp:cNvSpPr/>
      </dsp:nvSpPr>
      <dsp:spPr>
        <a:xfrm>
          <a:off x="0" y="3618592"/>
          <a:ext cx="10506456" cy="964450"/>
        </a:xfrm>
        <a:prstGeom prst="roundRect">
          <a:avLst>
            <a:gd name="adj" fmla="val 10000"/>
          </a:avLst>
        </a:prstGeom>
        <a:solidFill>
          <a:srgbClr val="F05A5D"/>
        </a:solidFill>
        <a:ln>
          <a:noFill/>
        </a:ln>
        <a:effectLst/>
      </dsp:spPr>
      <dsp:style>
        <a:lnRef idx="0">
          <a:scrgbClr r="0" g="0" b="0"/>
        </a:lnRef>
        <a:fillRef idx="1">
          <a:scrgbClr r="0" g="0" b="0"/>
        </a:fillRef>
        <a:effectRef idx="0">
          <a:scrgbClr r="0" g="0" b="0"/>
        </a:effectRef>
        <a:fontRef idx="minor"/>
      </dsp:style>
    </dsp:sp>
    <dsp:sp modelId="{9B75ABF4-3A56-4E5B-900E-700675FDB97C}">
      <dsp:nvSpPr>
        <dsp:cNvPr id="0" name=""/>
        <dsp:cNvSpPr/>
      </dsp:nvSpPr>
      <dsp:spPr>
        <a:xfrm>
          <a:off x="291746" y="3835593"/>
          <a:ext cx="530447" cy="53044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22668A-B99F-4702-A7AE-EB612602A4ED}">
      <dsp:nvSpPr>
        <dsp:cNvPr id="0" name=""/>
        <dsp:cNvSpPr/>
      </dsp:nvSpPr>
      <dsp:spPr>
        <a:xfrm>
          <a:off x="1113940" y="361859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Verdana" panose="020B0604030504040204" pitchFamily="34" charset="0"/>
              <a:ea typeface="Verdana" panose="020B0604030504040204" pitchFamily="34" charset="0"/>
            </a:rPr>
            <a:t>Finding resources and tools for Programs and Providers to maintain a healthy environment </a:t>
          </a:r>
        </a:p>
      </dsp:txBody>
      <dsp:txXfrm>
        <a:off x="1113940" y="3618592"/>
        <a:ext cx="9392515" cy="964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B68C9-4E82-44B8-B4CF-349C3205583C}">
      <dsp:nvSpPr>
        <dsp:cNvPr id="0" name=""/>
        <dsp:cNvSpPr/>
      </dsp:nvSpPr>
      <dsp:spPr>
        <a:xfrm>
          <a:off x="0" y="15762"/>
          <a:ext cx="10506456" cy="964450"/>
        </a:xfrm>
        <a:prstGeom prst="roundRect">
          <a:avLst>
            <a:gd name="adj" fmla="val 10000"/>
          </a:avLst>
        </a:prstGeom>
        <a:solidFill>
          <a:srgbClr val="223570"/>
        </a:solidFill>
        <a:ln>
          <a:noFill/>
        </a:ln>
        <a:effectLst/>
      </dsp:spPr>
      <dsp:style>
        <a:lnRef idx="0">
          <a:scrgbClr r="0" g="0" b="0"/>
        </a:lnRef>
        <a:fillRef idx="1">
          <a:scrgbClr r="0" g="0" b="0"/>
        </a:fillRef>
        <a:effectRef idx="0">
          <a:scrgbClr r="0" g="0" b="0"/>
        </a:effectRef>
        <a:fontRef idx="minor"/>
      </dsp:style>
    </dsp:sp>
    <dsp:sp modelId="{ACBAEDCF-0AF9-4A72-9321-C5A1F80CF1E1}">
      <dsp:nvSpPr>
        <dsp:cNvPr id="0" name=""/>
        <dsp:cNvSpPr/>
      </dsp:nvSpPr>
      <dsp:spPr>
        <a:xfrm>
          <a:off x="291746" y="218904"/>
          <a:ext cx="530447" cy="530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1320B5-C661-40ED-B76A-09891CC7AADF}">
      <dsp:nvSpPr>
        <dsp:cNvPr id="0" name=""/>
        <dsp:cNvSpPr/>
      </dsp:nvSpPr>
      <dsp:spPr>
        <a:xfrm>
          <a:off x="1113940" y="190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Verdana" panose="020B0604030504040204" pitchFamily="34" charset="0"/>
              <a:ea typeface="Verdana" panose="020B0604030504040204" pitchFamily="34" charset="0"/>
            </a:rPr>
            <a:t>Effective July 1, 2025, programs may receive two visits for the fiscal year</a:t>
          </a:r>
        </a:p>
      </dsp:txBody>
      <dsp:txXfrm>
        <a:off x="1113940" y="1902"/>
        <a:ext cx="9392515" cy="964450"/>
      </dsp:txXfrm>
    </dsp:sp>
    <dsp:sp modelId="{8D27FD79-9709-47C0-8095-84E63194D201}">
      <dsp:nvSpPr>
        <dsp:cNvPr id="0" name=""/>
        <dsp:cNvSpPr/>
      </dsp:nvSpPr>
      <dsp:spPr>
        <a:xfrm>
          <a:off x="0" y="1207466"/>
          <a:ext cx="10506456" cy="964450"/>
        </a:xfrm>
        <a:prstGeom prst="roundRect">
          <a:avLst>
            <a:gd name="adj" fmla="val 10000"/>
          </a:avLst>
        </a:prstGeom>
        <a:solidFill>
          <a:srgbClr val="76BC21"/>
        </a:solidFill>
        <a:ln>
          <a:noFill/>
        </a:ln>
        <a:effectLst/>
      </dsp:spPr>
      <dsp:style>
        <a:lnRef idx="0">
          <a:scrgbClr r="0" g="0" b="0"/>
        </a:lnRef>
        <a:fillRef idx="1">
          <a:scrgbClr r="0" g="0" b="0"/>
        </a:fillRef>
        <a:effectRef idx="0">
          <a:scrgbClr r="0" g="0" b="0"/>
        </a:effectRef>
        <a:fontRef idx="minor"/>
      </dsp:style>
    </dsp:sp>
    <dsp:sp modelId="{0F45C4FB-9122-493F-91B2-38623F266BD4}">
      <dsp:nvSpPr>
        <dsp:cNvPr id="0" name=""/>
        <dsp:cNvSpPr/>
      </dsp:nvSpPr>
      <dsp:spPr>
        <a:xfrm>
          <a:off x="291746" y="1424467"/>
          <a:ext cx="530447" cy="530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6178E-13B2-43CC-9881-00C7713917FD}">
      <dsp:nvSpPr>
        <dsp:cNvPr id="0" name=""/>
        <dsp:cNvSpPr/>
      </dsp:nvSpPr>
      <dsp:spPr>
        <a:xfrm>
          <a:off x="1113940" y="1207466"/>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n-US" sz="2200" kern="1200" dirty="0"/>
            <a:t> </a:t>
          </a:r>
          <a:r>
            <a:rPr lang="en-US" sz="2200" kern="1200" dirty="0">
              <a:latin typeface="Verdana" panose="020B0604030504040204" pitchFamily="34" charset="0"/>
              <a:ea typeface="Verdana" panose="020B0604030504040204" pitchFamily="34" charset="0"/>
            </a:rPr>
            <a:t>Health and Safety Monitoring Visit</a:t>
          </a:r>
        </a:p>
      </dsp:txBody>
      <dsp:txXfrm>
        <a:off x="1113940" y="1207466"/>
        <a:ext cx="9392515" cy="964450"/>
      </dsp:txXfrm>
    </dsp:sp>
    <dsp:sp modelId="{FAB9F388-B7CB-4D02-B268-C0DB345A4791}">
      <dsp:nvSpPr>
        <dsp:cNvPr id="0" name=""/>
        <dsp:cNvSpPr/>
      </dsp:nvSpPr>
      <dsp:spPr>
        <a:xfrm>
          <a:off x="0" y="2413029"/>
          <a:ext cx="10506456" cy="9644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51FF5-D17E-498F-BF1F-9C2BD8B2539F}">
      <dsp:nvSpPr>
        <dsp:cNvPr id="0" name=""/>
        <dsp:cNvSpPr/>
      </dsp:nvSpPr>
      <dsp:spPr>
        <a:xfrm>
          <a:off x="291746" y="2630030"/>
          <a:ext cx="530447" cy="53044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2B5BE3-7797-42FB-B57A-64B8EB1DDE95}">
      <dsp:nvSpPr>
        <dsp:cNvPr id="0" name=""/>
        <dsp:cNvSpPr/>
      </dsp:nvSpPr>
      <dsp:spPr>
        <a:xfrm>
          <a:off x="1113940" y="2413029"/>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Verdana" panose="020B0604030504040204" pitchFamily="34" charset="0"/>
              <a:ea typeface="Verdana" panose="020B0604030504040204" pitchFamily="34" charset="0"/>
            </a:rPr>
            <a:t> Health and Safety Follow Up Visit </a:t>
          </a:r>
        </a:p>
      </dsp:txBody>
      <dsp:txXfrm>
        <a:off x="1113940" y="2413029"/>
        <a:ext cx="9392515" cy="964450"/>
      </dsp:txXfrm>
    </dsp:sp>
    <dsp:sp modelId="{73826E97-22D9-4A61-BC5A-45945918B7ED}">
      <dsp:nvSpPr>
        <dsp:cNvPr id="0" name=""/>
        <dsp:cNvSpPr/>
      </dsp:nvSpPr>
      <dsp:spPr>
        <a:xfrm>
          <a:off x="0" y="3618592"/>
          <a:ext cx="10506456" cy="964450"/>
        </a:xfrm>
        <a:prstGeom prst="roundRect">
          <a:avLst>
            <a:gd name="adj" fmla="val 10000"/>
          </a:avLst>
        </a:prstGeom>
        <a:solidFill>
          <a:srgbClr val="F05A5D"/>
        </a:solidFill>
        <a:ln>
          <a:noFill/>
        </a:ln>
        <a:effectLst/>
      </dsp:spPr>
      <dsp:style>
        <a:lnRef idx="0">
          <a:scrgbClr r="0" g="0" b="0"/>
        </a:lnRef>
        <a:fillRef idx="1">
          <a:scrgbClr r="0" g="0" b="0"/>
        </a:fillRef>
        <a:effectRef idx="0">
          <a:scrgbClr r="0" g="0" b="0"/>
        </a:effectRef>
        <a:fontRef idx="minor"/>
      </dsp:style>
    </dsp:sp>
    <dsp:sp modelId="{9B75ABF4-3A56-4E5B-900E-700675FDB97C}">
      <dsp:nvSpPr>
        <dsp:cNvPr id="0" name=""/>
        <dsp:cNvSpPr/>
      </dsp:nvSpPr>
      <dsp:spPr>
        <a:xfrm>
          <a:off x="291746" y="3835593"/>
          <a:ext cx="530447" cy="53044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22668A-B99F-4702-A7AE-EB612602A4ED}">
      <dsp:nvSpPr>
        <dsp:cNvPr id="0" name=""/>
        <dsp:cNvSpPr/>
      </dsp:nvSpPr>
      <dsp:spPr>
        <a:xfrm>
          <a:off x="1113940" y="361859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Verdana" panose="020B0604030504040204" pitchFamily="34" charset="0"/>
              <a:ea typeface="Verdana" panose="020B0604030504040204" pitchFamily="34" charset="0"/>
            </a:rPr>
            <a:t>Technical Assistance Visit</a:t>
          </a:r>
        </a:p>
      </dsp:txBody>
      <dsp:txXfrm>
        <a:off x="1113940" y="3618592"/>
        <a:ext cx="9392515" cy="9644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1BE6283D-DB34-4DB6-802E-001989B34011}" type="datetimeFigureOut">
              <a:rPr lang="en-US" smtClean="0"/>
              <a:t>6/12/2025</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405F2D64-4D97-4672-A78C-40511C8A6E9C}" type="slidenum">
              <a:rPr lang="en-US" smtClean="0"/>
              <a:t>‹#›</a:t>
            </a:fld>
            <a:endParaRPr lang="en-US" dirty="0"/>
          </a:p>
        </p:txBody>
      </p:sp>
    </p:spTree>
    <p:extLst>
      <p:ext uri="{BB962C8B-B14F-4D97-AF65-F5344CB8AC3E}">
        <p14:creationId xmlns:p14="http://schemas.microsoft.com/office/powerpoint/2010/main" val="563578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solidFill>
                  <a:srgbClr val="000000"/>
                </a:solidFill>
                <a:latin typeface="Calibri" panose="020F0502020204030204" pitchFamily="34" charset="0"/>
                <a:cs typeface="Times New Roman" panose="02020603050405020304" pitchFamily="18" charset="0"/>
              </a:rPr>
              <a:t>Webinar will be recorded and posted to the website for those that are unable to attend.</a:t>
            </a:r>
          </a:p>
          <a:p>
            <a:pPr defTabSz="942210">
              <a:defRPr/>
            </a:pPr>
            <a:r>
              <a:rPr lang="en-US" dirty="0">
                <a:solidFill>
                  <a:srgbClr val="000000"/>
                </a:solidFill>
                <a:latin typeface="Calibri" panose="020F0502020204030204" pitchFamily="34" charset="0"/>
                <a:cs typeface="Times New Roman" panose="02020603050405020304" pitchFamily="18" charset="0"/>
              </a:rPr>
              <a:t>Depending on time, we will attempt to answer general questions at the end of the presentation. Any questions left unanswered or requiring specific follow-up will be done by someone on our CCS team.</a:t>
            </a:r>
          </a:p>
        </p:txBody>
      </p:sp>
      <p:sp>
        <p:nvSpPr>
          <p:cNvPr id="4" name="Slide Number Placeholder 3"/>
          <p:cNvSpPr>
            <a:spLocks noGrp="1"/>
          </p:cNvSpPr>
          <p:nvPr>
            <p:ph type="sldNum" sz="quarter" idx="5"/>
          </p:nvPr>
        </p:nvSpPr>
        <p:spPr/>
        <p:txBody>
          <a:bodyPr/>
          <a:lstStyle/>
          <a:p>
            <a:pPr defTabSz="942210">
              <a:defRPr/>
            </a:pPr>
            <a:fld id="{52608358-B0AD-416E-B0D7-5003F6B0A881}" type="slidenum">
              <a:rPr lang="en-US">
                <a:solidFill>
                  <a:prstClr val="black"/>
                </a:solidFill>
                <a:latin typeface="Calibri" panose="020F0502020204030204"/>
              </a:rPr>
              <a:pPr defTabSz="942210">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21550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87A51-1C7F-59AD-C5ED-E6A9ABAA0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C73C6-1A56-F217-C931-9C0BA91593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73683-1E8A-B537-8034-0BA770A37920}"/>
              </a:ext>
            </a:extLst>
          </p:cNvPr>
          <p:cNvSpPr>
            <a:spLocks noGrp="1"/>
          </p:cNvSpPr>
          <p:nvPr>
            <p:ph type="body" idx="1"/>
          </p:nvPr>
        </p:nvSpPr>
        <p:spPr/>
        <p:txBody>
          <a:bodyPr/>
          <a:lstStyle/>
          <a:p>
            <a:r>
              <a:rPr lang="en-US" dirty="0"/>
              <a:t>Verbiage- to include but not limited to heaters and fire places, cleaning supplies, poisons, insecticides, office supplies, weapons</a:t>
            </a:r>
          </a:p>
          <a:p>
            <a:endParaRPr lang="en-US" dirty="0"/>
          </a:p>
          <a:p>
            <a:r>
              <a:rPr lang="en-US" dirty="0"/>
              <a:t>NEW-(2)(a-b) (a) At least one approved smoke detector shall be on each floor of the Home and such detectors shall </a:t>
            </a:r>
          </a:p>
          <a:p>
            <a:r>
              <a:rPr lang="en-US" dirty="0"/>
              <a:t>be maintained in working order, (b) At least one fire extinguisher shall be kept in the child care area. The extinguisher shall be maintained in working order and shall be inaccessible to the children.</a:t>
            </a:r>
          </a:p>
        </p:txBody>
      </p:sp>
      <p:sp>
        <p:nvSpPr>
          <p:cNvPr id="4" name="Slide Number Placeholder 3">
            <a:extLst>
              <a:ext uri="{FF2B5EF4-FFF2-40B4-BE49-F238E27FC236}">
                <a16:creationId xmlns:a16="http://schemas.microsoft.com/office/drawing/2014/main" id="{94A6BD0A-A589-D6A4-B6FE-BBB866CD2BC6}"/>
              </a:ext>
            </a:extLst>
          </p:cNvPr>
          <p:cNvSpPr>
            <a:spLocks noGrp="1"/>
          </p:cNvSpPr>
          <p:nvPr>
            <p:ph type="sldNum" sz="quarter" idx="5"/>
          </p:nvPr>
        </p:nvSpPr>
        <p:spPr/>
        <p:txBody>
          <a:bodyPr/>
          <a:lstStyle/>
          <a:p>
            <a:fld id="{405F2D64-4D97-4672-A78C-40511C8A6E9C}" type="slidenum">
              <a:rPr lang="en-US" smtClean="0"/>
              <a:t>10</a:t>
            </a:fld>
            <a:endParaRPr lang="en-US" dirty="0"/>
          </a:p>
        </p:txBody>
      </p:sp>
    </p:spTree>
    <p:extLst>
      <p:ext uri="{BB962C8B-B14F-4D97-AF65-F5344CB8AC3E}">
        <p14:creationId xmlns:p14="http://schemas.microsoft.com/office/powerpoint/2010/main" val="1994092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E05CC-C65D-8CCF-7F6B-C9ED07BFA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62D01C-10F9-DB6E-B856-3975B1950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07FBC-7E42-1014-D4D2-13AA1E021FFF}"/>
              </a:ext>
            </a:extLst>
          </p:cNvPr>
          <p:cNvSpPr>
            <a:spLocks noGrp="1"/>
          </p:cNvSpPr>
          <p:nvPr>
            <p:ph type="body" idx="1"/>
          </p:nvPr>
        </p:nvSpPr>
        <p:spPr/>
        <p:txBody>
          <a:bodyPr/>
          <a:lstStyle/>
          <a:p>
            <a:pPr marL="176665" indent="-176665">
              <a:buFontTx/>
              <a:buChar char="-"/>
            </a:pPr>
            <a:r>
              <a:rPr lang="en-US" dirty="0">
                <a:solidFill>
                  <a:srgbClr val="223570"/>
                </a:solidFill>
                <a:latin typeface="Georgia" panose="02040502050405020303" pitchFamily="18" charset="0"/>
              </a:rPr>
              <a:t>Program orientation is your program’s orientation that staff should get prior to assignment to children or task – this includes things like your program’s policies and procedures, emergency preparedness plans, rules related to the health and safety of children in care, handwashing, etc. </a:t>
            </a:r>
          </a:p>
          <a:p>
            <a:pPr marL="346740" indent="-346740" eaLnBrk="0" fontAlgn="base" hangingPunct="0">
              <a:lnSpc>
                <a:spcPts val="1249"/>
              </a:lnSpc>
              <a:spcBef>
                <a:spcPts val="935"/>
              </a:spcBef>
              <a:buSzPts val="1100"/>
              <a:buFont typeface="+mj-lt"/>
              <a:buAutoNum type="alphaLcParenBoth"/>
              <a:tabLst>
                <a:tab pos="1155802" algn="l"/>
              </a:tabLst>
            </a:pPr>
            <a:r>
              <a:rPr lang="en-US" dirty="0">
                <a:solidFill>
                  <a:srgbClr val="223570"/>
                </a:solidFill>
                <a:latin typeface="Georgia" panose="02040502050405020303" pitchFamily="18" charset="0"/>
              </a:rPr>
              <a:t>2- </a:t>
            </a:r>
            <a:r>
              <a:rPr lang="en-US" sz="1800" spc="-5" dirty="0">
                <a:latin typeface="Times New Roman" panose="02020603050405020304" pitchFamily="18" charset="0"/>
                <a:ea typeface="Times New Roman" panose="02020603050405020304" pitchFamily="18" charset="0"/>
              </a:rPr>
              <a:t>The program's policies and procedures;</a:t>
            </a:r>
          </a:p>
          <a:p>
            <a:pPr marL="346740" indent="-346740" eaLnBrk="0" fontAlgn="base" hangingPunct="0">
              <a:lnSpc>
                <a:spcPts val="1249"/>
              </a:lnSpc>
              <a:spcBef>
                <a:spcPts val="935"/>
              </a:spcBef>
              <a:buSzPts val="1100"/>
              <a:buFont typeface="+mj-lt"/>
              <a:buAutoNum type="alphaLcParenBoth"/>
              <a:tabLst>
                <a:tab pos="1155802" algn="l"/>
              </a:tabLst>
            </a:pPr>
            <a:r>
              <a:rPr lang="en-US" sz="1800" spc="-5" dirty="0">
                <a:latin typeface="Times New Roman" panose="02020603050405020304" pitchFamily="18" charset="0"/>
                <a:ea typeface="Times New Roman" panose="02020603050405020304" pitchFamily="18" charset="0"/>
              </a:rPr>
              <a:t>The portions of these standards dealing with the care, health and safety of children;</a:t>
            </a:r>
          </a:p>
          <a:p>
            <a:pPr marL="346740" indent="-346740" eaLnBrk="0" fontAlgn="base" hangingPunct="0">
              <a:lnSpc>
                <a:spcPts val="1249"/>
              </a:lnSpc>
              <a:spcBef>
                <a:spcPts val="961"/>
              </a:spcBef>
              <a:buSzPts val="1100"/>
              <a:buFont typeface="+mj-lt"/>
              <a:buAutoNum type="alphaLcParenBoth"/>
              <a:tabLst>
                <a:tab pos="1155802" algn="l"/>
              </a:tabLst>
            </a:pPr>
            <a:r>
              <a:rPr lang="en-US" sz="1800" spc="-5" dirty="0">
                <a:latin typeface="Times New Roman" panose="02020603050405020304" pitchFamily="18" charset="0"/>
                <a:ea typeface="Times New Roman" panose="02020603050405020304" pitchFamily="18" charset="0"/>
              </a:rPr>
              <a:t>The staff member's assigned duties and responsibilities;</a:t>
            </a:r>
          </a:p>
          <a:p>
            <a:pPr marL="346740" marR="508553" indent="-346740" algn="just" eaLnBrk="0" fontAlgn="base" hangingPunct="0">
              <a:lnSpc>
                <a:spcPts val="1385"/>
              </a:lnSpc>
              <a:spcBef>
                <a:spcPts val="799"/>
              </a:spcBef>
              <a:buSzPts val="1100"/>
              <a:buFont typeface="+mj-lt"/>
              <a:buAutoNum type="alphaLcParenBoth"/>
              <a:tabLst>
                <a:tab pos="1155802" algn="l"/>
              </a:tabLst>
            </a:pPr>
            <a:r>
              <a:rPr lang="en-US" sz="1800" spc="-5" dirty="0">
                <a:latin typeface="Times New Roman" panose="02020603050405020304" pitchFamily="18" charset="0"/>
                <a:ea typeface="Times New Roman" panose="02020603050405020304" pitchFamily="18" charset="0"/>
              </a:rPr>
              <a:t>Reporting requirements for suspected cases of child abuse, neglect or deprivation; communicable diseases and serious injuries;</a:t>
            </a:r>
          </a:p>
          <a:p>
            <a:pPr marL="346740" indent="-346740" algn="just" eaLnBrk="0" fontAlgn="base" hangingPunct="0">
              <a:lnSpc>
                <a:spcPts val="1249"/>
              </a:lnSpc>
              <a:spcBef>
                <a:spcPts val="910"/>
              </a:spcBef>
              <a:buSzPts val="1100"/>
              <a:buFont typeface="+mj-lt"/>
              <a:buAutoNum type="alphaLcParenBoth"/>
              <a:tabLst>
                <a:tab pos="1155802" algn="l"/>
              </a:tabLst>
            </a:pPr>
            <a:r>
              <a:rPr lang="en-US" sz="1800" spc="-20" dirty="0">
                <a:highlight>
                  <a:srgbClr val="FFFF00"/>
                </a:highlight>
                <a:latin typeface="Times New Roman" panose="02020603050405020304" pitchFamily="18" charset="0"/>
                <a:ea typeface="Times New Roman" panose="02020603050405020304" pitchFamily="18" charset="0"/>
              </a:rPr>
              <a:t> Emergency plans; -severe weather, loss of electrical power or water, water and death, serious injury of loss of a child, a threating event or natural disaster which may occur at the program, the program will have procedures for the following, evacuation, relocation, shelter in place, lock down, communication, and reunifications with families, and continuity of operations. The plan must apply to all children in care and will include specific accommodations for infants and toddlers, children with disabilities, and children with chronic medical conditions. </a:t>
            </a:r>
            <a:endParaRPr lang="en-US" sz="1800" spc="-5" dirty="0">
              <a:latin typeface="Times New Roman" panose="02020603050405020304" pitchFamily="18" charset="0"/>
              <a:ea typeface="Times New Roman" panose="02020603050405020304" pitchFamily="18" charset="0"/>
            </a:endParaRPr>
          </a:p>
          <a:p>
            <a:pPr marL="924641" algn="just" eaLnBrk="0" fontAlgn="base" hangingPunct="0">
              <a:lnSpc>
                <a:spcPts val="1249"/>
              </a:lnSpc>
              <a:spcBef>
                <a:spcPts val="910"/>
              </a:spcBef>
            </a:pPr>
            <a:r>
              <a:rPr lang="en-US" sz="1800" spc="-2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6740" indent="-346740" algn="just" eaLnBrk="0" fontAlgn="base" hangingPunct="0">
              <a:lnSpc>
                <a:spcPts val="1249"/>
              </a:lnSpc>
              <a:spcBef>
                <a:spcPts val="961"/>
              </a:spcBef>
              <a:buSzPts val="1100"/>
              <a:buFont typeface="+mj-lt"/>
              <a:buAutoNum type="alphaLcParenBoth"/>
              <a:tabLst>
                <a:tab pos="1155802" algn="l"/>
              </a:tabLst>
            </a:pPr>
            <a:r>
              <a:rPr lang="en-US" sz="1800" spc="-15" dirty="0">
                <a:latin typeface="Times New Roman" panose="02020603050405020304" pitchFamily="18" charset="0"/>
                <a:ea typeface="Times New Roman" panose="02020603050405020304" pitchFamily="18" charset="0"/>
              </a:rPr>
              <a:t>Childhood injury control;</a:t>
            </a:r>
            <a:endParaRPr lang="en-US" sz="1800" spc="-5" dirty="0">
              <a:latin typeface="Times New Roman" panose="02020603050405020304" pitchFamily="18" charset="0"/>
              <a:ea typeface="Times New Roman" panose="02020603050405020304" pitchFamily="18" charset="0"/>
            </a:endParaRPr>
          </a:p>
          <a:p>
            <a:pPr marL="346740" indent="-346740" algn="just" eaLnBrk="0" fontAlgn="base" hangingPunct="0">
              <a:lnSpc>
                <a:spcPts val="1249"/>
              </a:lnSpc>
              <a:spcBef>
                <a:spcPts val="935"/>
              </a:spcBef>
              <a:buSzPts val="1100"/>
              <a:buFont typeface="+mj-lt"/>
              <a:buAutoNum type="alphaLcParenBoth"/>
              <a:tabLst>
                <a:tab pos="1155802" algn="l"/>
              </a:tabLst>
            </a:pPr>
            <a:r>
              <a:rPr lang="en-US" sz="1800" spc="-5" dirty="0">
                <a:latin typeface="Times New Roman" panose="02020603050405020304" pitchFamily="18" charset="0"/>
                <a:ea typeface="Times New Roman" panose="02020603050405020304" pitchFamily="18" charset="0"/>
              </a:rPr>
              <a:t>The administration of medicine;</a:t>
            </a:r>
          </a:p>
          <a:p>
            <a:pPr marL="346740" indent="-346740" algn="just" eaLnBrk="0" fontAlgn="base" hangingPunct="0">
              <a:lnSpc>
                <a:spcPts val="1249"/>
              </a:lnSpc>
              <a:spcBef>
                <a:spcPts val="961"/>
              </a:spcBef>
              <a:buSzPts val="1100"/>
              <a:buFont typeface="+mj-lt"/>
              <a:buAutoNum type="alphaLcParenBoth"/>
              <a:tabLst>
                <a:tab pos="1155802" algn="l"/>
              </a:tabLst>
            </a:pPr>
            <a:r>
              <a:rPr lang="en-US" sz="1800" strike="sngStrike" spc="-5" dirty="0">
                <a:latin typeface="Times New Roman" panose="02020603050405020304" pitchFamily="18" charset="0"/>
                <a:ea typeface="Times New Roman" panose="02020603050405020304" pitchFamily="18" charset="0"/>
              </a:rPr>
              <a:t>Reducing the risk of Sudden Infant Death Syndrome (SIDS);</a:t>
            </a:r>
            <a:r>
              <a:rPr lang="en-US" sz="1800" spc="-5" dirty="0">
                <a:latin typeface="Times New Roman" panose="02020603050405020304" pitchFamily="18" charset="0"/>
                <a:ea typeface="Times New Roman" panose="02020603050405020304" pitchFamily="18" charset="0"/>
              </a:rPr>
              <a:t> </a:t>
            </a:r>
            <a:r>
              <a:rPr lang="en-US" sz="1800" spc="-5" dirty="0">
                <a:solidFill>
                  <a:srgbClr val="FF0000"/>
                </a:solidFill>
                <a:latin typeface="Times New Roman" panose="02020603050405020304" pitchFamily="18" charset="0"/>
                <a:ea typeface="Times New Roman" panose="02020603050405020304" pitchFamily="18" charset="0"/>
              </a:rPr>
              <a:t>Reducing the risk of Sudden Unexpected Infant Death (SUID), which includes Sudden Infant Death Syndrome (SIDS);</a:t>
            </a:r>
            <a:endParaRPr lang="en-US" sz="1800" spc="-5" dirty="0">
              <a:latin typeface="Times New Roman" panose="02020603050405020304" pitchFamily="18" charset="0"/>
              <a:ea typeface="Times New Roman" panose="02020603050405020304" pitchFamily="18" charset="0"/>
            </a:endParaRPr>
          </a:p>
          <a:p>
            <a:pPr marL="346740" indent="-346740" algn="just" eaLnBrk="0" fontAlgn="base" hangingPunct="0">
              <a:lnSpc>
                <a:spcPts val="1249"/>
              </a:lnSpc>
              <a:spcBef>
                <a:spcPts val="910"/>
              </a:spcBef>
              <a:buSzPts val="1100"/>
              <a:buFont typeface="+mj-lt"/>
              <a:buAutoNum type="alphaLcParenBoth"/>
              <a:tabLst>
                <a:tab pos="1155802" algn="l"/>
              </a:tabLst>
            </a:pPr>
            <a:r>
              <a:rPr lang="en-US" sz="1800" spc="-35" dirty="0">
                <a:latin typeface="Times New Roman" panose="02020603050405020304" pitchFamily="18" charset="0"/>
                <a:ea typeface="Times New Roman" panose="02020603050405020304" pitchFamily="18" charset="0"/>
              </a:rPr>
              <a:t>Hand washing;</a:t>
            </a:r>
            <a:endParaRPr lang="en-US" sz="1800" spc="-5" dirty="0">
              <a:latin typeface="Times New Roman" panose="02020603050405020304" pitchFamily="18" charset="0"/>
              <a:ea typeface="Times New Roman" panose="02020603050405020304" pitchFamily="18" charset="0"/>
            </a:endParaRPr>
          </a:p>
          <a:p>
            <a:pPr marL="346740" indent="-346740" algn="just" eaLnBrk="0" fontAlgn="base" hangingPunct="0">
              <a:lnSpc>
                <a:spcPts val="1249"/>
              </a:lnSpc>
              <a:spcBef>
                <a:spcPts val="961"/>
              </a:spcBef>
              <a:buSzPts val="1100"/>
              <a:buFont typeface="+mj-lt"/>
              <a:buAutoNum type="alphaLcParenBoth"/>
              <a:tabLst>
                <a:tab pos="1155802" algn="l"/>
              </a:tabLst>
            </a:pPr>
            <a:r>
              <a:rPr lang="en-US" sz="1800" spc="-40" dirty="0">
                <a:latin typeface="Times New Roman" panose="02020603050405020304" pitchFamily="18" charset="0"/>
                <a:ea typeface="Times New Roman" panose="02020603050405020304" pitchFamily="18" charset="0"/>
              </a:rPr>
              <a:t>Fire Safety;</a:t>
            </a:r>
            <a:endParaRPr lang="en-US" sz="1800" spc="-5" dirty="0">
              <a:latin typeface="Times New Roman" panose="02020603050405020304" pitchFamily="18" charset="0"/>
              <a:ea typeface="Times New Roman" panose="02020603050405020304" pitchFamily="18" charset="0"/>
            </a:endParaRPr>
          </a:p>
          <a:p>
            <a:pPr marL="346740" indent="-346740" algn="just" eaLnBrk="0" fontAlgn="base" hangingPunct="0">
              <a:lnSpc>
                <a:spcPts val="1249"/>
              </a:lnSpc>
              <a:spcBef>
                <a:spcPts val="935"/>
              </a:spcBef>
              <a:buSzPts val="1100"/>
              <a:buFont typeface="+mj-lt"/>
              <a:buAutoNum type="alphaLcParenBoth"/>
              <a:tabLst>
                <a:tab pos="1155802" algn="l"/>
              </a:tabLst>
            </a:pPr>
            <a:r>
              <a:rPr lang="en-US" sz="1800" spc="-25" dirty="0">
                <a:latin typeface="Times New Roman" panose="02020603050405020304" pitchFamily="18" charset="0"/>
                <a:ea typeface="Times New Roman" panose="02020603050405020304" pitchFamily="18" charset="0"/>
              </a:rPr>
              <a:t>Water Safety;</a:t>
            </a:r>
            <a:endParaRPr lang="en-US" sz="1800" spc="-5" dirty="0">
              <a:latin typeface="Times New Roman" panose="02020603050405020304" pitchFamily="18" charset="0"/>
              <a:ea typeface="Times New Roman" panose="02020603050405020304" pitchFamily="18" charset="0"/>
            </a:endParaRPr>
          </a:p>
          <a:p>
            <a:pPr marL="346740" indent="-346740" algn="just" eaLnBrk="0" fontAlgn="base" hangingPunct="0">
              <a:lnSpc>
                <a:spcPts val="1249"/>
              </a:lnSpc>
              <a:spcBef>
                <a:spcPts val="935"/>
              </a:spcBef>
              <a:buSzPts val="1100"/>
              <a:buFont typeface="+mj-lt"/>
              <a:buAutoNum type="alphaLcParenBoth"/>
              <a:tabLst>
                <a:tab pos="1155802" algn="l"/>
              </a:tabLst>
            </a:pPr>
            <a:r>
              <a:rPr lang="en-US" sz="1800" spc="-10" dirty="0">
                <a:latin typeface="Times New Roman" panose="02020603050405020304" pitchFamily="18" charset="0"/>
                <a:ea typeface="Times New Roman" panose="02020603050405020304" pitchFamily="18" charset="0"/>
              </a:rPr>
              <a:t>Prevention of HIV/Aids and blood borne pathogens.</a:t>
            </a:r>
            <a:endParaRPr lang="en-US" sz="1800" spc="-5" dirty="0">
              <a:latin typeface="Times New Roman" panose="02020603050405020304" pitchFamily="18" charset="0"/>
              <a:ea typeface="Times New Roman" panose="02020603050405020304" pitchFamily="18" charset="0"/>
            </a:endParaRPr>
          </a:p>
          <a:p>
            <a:pPr marL="176665" indent="-176665">
              <a:buFontTx/>
              <a:buChar char="-"/>
            </a:pPr>
            <a:endParaRPr lang="en-US" dirty="0">
              <a:solidFill>
                <a:srgbClr val="223570"/>
              </a:solidFill>
              <a:latin typeface="Georgia" panose="02040502050405020303" pitchFamily="18" charset="0"/>
            </a:endParaRPr>
          </a:p>
        </p:txBody>
      </p:sp>
      <p:sp>
        <p:nvSpPr>
          <p:cNvPr id="4" name="Slide Number Placeholder 3">
            <a:extLst>
              <a:ext uri="{FF2B5EF4-FFF2-40B4-BE49-F238E27FC236}">
                <a16:creationId xmlns:a16="http://schemas.microsoft.com/office/drawing/2014/main" id="{C17CB22D-FFEF-E4B5-979F-2E61D85C5430}"/>
              </a:ext>
            </a:extLst>
          </p:cNvPr>
          <p:cNvSpPr>
            <a:spLocks noGrp="1"/>
          </p:cNvSpPr>
          <p:nvPr>
            <p:ph type="sldNum" sz="quarter" idx="5"/>
          </p:nvPr>
        </p:nvSpPr>
        <p:spPr/>
        <p:txBody>
          <a:bodyPr/>
          <a:lstStyle/>
          <a:p>
            <a:fld id="{405F2D64-4D97-4672-A78C-40511C8A6E9C}" type="slidenum">
              <a:rPr lang="en-US" smtClean="0"/>
              <a:t>11</a:t>
            </a:fld>
            <a:endParaRPr lang="en-US" dirty="0"/>
          </a:p>
        </p:txBody>
      </p:sp>
    </p:spTree>
    <p:extLst>
      <p:ext uri="{BB962C8B-B14F-4D97-AF65-F5344CB8AC3E}">
        <p14:creationId xmlns:p14="http://schemas.microsoft.com/office/powerpoint/2010/main" val="922836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5E49-8780-7A37-4F1E-CF53BDCE0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931AA-A590-50A0-81D6-AAF6D81B0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F0738-FBF3-3E7D-9746-17A183B4585B}"/>
              </a:ext>
            </a:extLst>
          </p:cNvPr>
          <p:cNvSpPr>
            <a:spLocks noGrp="1"/>
          </p:cNvSpPr>
          <p:nvPr>
            <p:ph type="body" idx="1"/>
          </p:nvPr>
        </p:nvSpPr>
        <p:spPr/>
        <p:txBody>
          <a:bodyPr/>
          <a:lstStyle/>
          <a:p>
            <a:pPr marL="176665" indent="-176665">
              <a:buFontTx/>
              <a:buChar char="-"/>
            </a:pPr>
            <a:r>
              <a:rPr lang="en-US" dirty="0">
                <a:solidFill>
                  <a:srgbClr val="223570"/>
                </a:solidFill>
                <a:latin typeface="Georgia" panose="02040502050405020303" pitchFamily="18" charset="0"/>
              </a:rPr>
              <a:t>Program orientation is your program’s orientation that staff should get prior to assignment to children or task – this includes things like your program’s policies and procedures, emergency preparedness plans, rules related to the health and safety of children in care, handwashing, etc. </a:t>
            </a:r>
          </a:p>
          <a:p>
            <a:pPr marL="346740" indent="-346740" eaLnBrk="0" fontAlgn="base" hangingPunct="0">
              <a:lnSpc>
                <a:spcPts val="1249"/>
              </a:lnSpc>
              <a:spcBef>
                <a:spcPts val="935"/>
              </a:spcBef>
              <a:buSzPts val="1100"/>
              <a:buFont typeface="+mj-lt"/>
              <a:buAutoNum type="alphaLcParenBoth"/>
              <a:tabLst>
                <a:tab pos="1155802" algn="l"/>
              </a:tabLst>
            </a:pPr>
            <a:r>
              <a:rPr lang="en-US" dirty="0">
                <a:solidFill>
                  <a:srgbClr val="223570"/>
                </a:solidFill>
                <a:latin typeface="Georgia" panose="02040502050405020303" pitchFamily="18" charset="0"/>
              </a:rPr>
              <a:t>2- </a:t>
            </a:r>
            <a:r>
              <a:rPr lang="en-US" sz="1800" spc="-5" dirty="0">
                <a:latin typeface="Times New Roman" panose="02020603050405020304" pitchFamily="18" charset="0"/>
                <a:ea typeface="Times New Roman" panose="02020603050405020304" pitchFamily="18" charset="0"/>
              </a:rPr>
              <a:t>The program's policies and procedures;</a:t>
            </a:r>
          </a:p>
          <a:p>
            <a:pPr marL="346740" indent="-346740" eaLnBrk="0" fontAlgn="base" hangingPunct="0">
              <a:lnSpc>
                <a:spcPts val="1249"/>
              </a:lnSpc>
              <a:spcBef>
                <a:spcPts val="935"/>
              </a:spcBef>
              <a:buSzPts val="1100"/>
              <a:buFont typeface="+mj-lt"/>
              <a:buAutoNum type="alphaLcParenBoth"/>
              <a:tabLst>
                <a:tab pos="1155802" algn="l"/>
              </a:tabLst>
            </a:pPr>
            <a:r>
              <a:rPr lang="en-US" sz="1800" spc="-5" dirty="0">
                <a:latin typeface="Times New Roman" panose="02020603050405020304" pitchFamily="18" charset="0"/>
                <a:ea typeface="Times New Roman" panose="02020603050405020304" pitchFamily="18" charset="0"/>
              </a:rPr>
              <a:t>The portions of these standards dealing with the care, health and safety of children;</a:t>
            </a:r>
          </a:p>
          <a:p>
            <a:pPr marL="346740" indent="-346740" eaLnBrk="0" fontAlgn="base" hangingPunct="0">
              <a:lnSpc>
                <a:spcPts val="1249"/>
              </a:lnSpc>
              <a:spcBef>
                <a:spcPts val="961"/>
              </a:spcBef>
              <a:buSzPts val="1100"/>
              <a:buFont typeface="+mj-lt"/>
              <a:buAutoNum type="alphaLcParenBoth"/>
              <a:tabLst>
                <a:tab pos="1155802" algn="l"/>
              </a:tabLst>
            </a:pPr>
            <a:r>
              <a:rPr lang="en-US" sz="1800" spc="-5" dirty="0">
                <a:latin typeface="Times New Roman" panose="02020603050405020304" pitchFamily="18" charset="0"/>
                <a:ea typeface="Times New Roman" panose="02020603050405020304" pitchFamily="18" charset="0"/>
              </a:rPr>
              <a:t>The staff member's assigned duties and responsibilities;</a:t>
            </a:r>
          </a:p>
          <a:p>
            <a:pPr marL="346740" marR="508553" indent="-346740" algn="just" eaLnBrk="0" fontAlgn="base" hangingPunct="0">
              <a:lnSpc>
                <a:spcPts val="1385"/>
              </a:lnSpc>
              <a:spcBef>
                <a:spcPts val="799"/>
              </a:spcBef>
              <a:buSzPts val="1100"/>
              <a:buFont typeface="+mj-lt"/>
              <a:buAutoNum type="alphaLcParenBoth"/>
              <a:tabLst>
                <a:tab pos="1155802" algn="l"/>
              </a:tabLst>
            </a:pPr>
            <a:r>
              <a:rPr lang="en-US" sz="1800" spc="-5" dirty="0">
                <a:latin typeface="Times New Roman" panose="02020603050405020304" pitchFamily="18" charset="0"/>
                <a:ea typeface="Times New Roman" panose="02020603050405020304" pitchFamily="18" charset="0"/>
              </a:rPr>
              <a:t>Reporting requirements for suspected cases of child abuse, neglect or deprivation; communicable diseases and serious injuries;</a:t>
            </a:r>
          </a:p>
          <a:p>
            <a:pPr marL="346740" indent="-346740" algn="just" eaLnBrk="0" fontAlgn="base" hangingPunct="0">
              <a:lnSpc>
                <a:spcPts val="1249"/>
              </a:lnSpc>
              <a:spcBef>
                <a:spcPts val="910"/>
              </a:spcBef>
              <a:buSzPts val="1100"/>
              <a:buFont typeface="+mj-lt"/>
              <a:buAutoNum type="alphaLcParenBoth"/>
              <a:tabLst>
                <a:tab pos="1155802" algn="l"/>
              </a:tabLst>
            </a:pPr>
            <a:r>
              <a:rPr lang="en-US" sz="1800" spc="-20" dirty="0">
                <a:highlight>
                  <a:srgbClr val="FFFF00"/>
                </a:highlight>
                <a:latin typeface="Times New Roman" panose="02020603050405020304" pitchFamily="18" charset="0"/>
                <a:ea typeface="Times New Roman" panose="02020603050405020304" pitchFamily="18" charset="0"/>
              </a:rPr>
              <a:t> Emergency plans; -severe weather, loss of electrical power or water, water and death, serious injury of loss of a child, a threating event or natural disaster which may occur at the program, the program will have procedures for the following, evacuation, relocation, shelter in place, lock down, communication, and reunifications with families, and continuity of operations. The plan must apply to all children in care and will include specific accommodations for infants and toddlers, children with disabilities, and children with chronic medical conditions. </a:t>
            </a:r>
            <a:endParaRPr lang="en-US" sz="1800" spc="-5" dirty="0">
              <a:latin typeface="Times New Roman" panose="02020603050405020304" pitchFamily="18" charset="0"/>
              <a:ea typeface="Times New Roman" panose="02020603050405020304" pitchFamily="18" charset="0"/>
            </a:endParaRPr>
          </a:p>
          <a:p>
            <a:pPr marL="924641" algn="just" eaLnBrk="0" fontAlgn="base" hangingPunct="0">
              <a:lnSpc>
                <a:spcPts val="1249"/>
              </a:lnSpc>
              <a:spcBef>
                <a:spcPts val="910"/>
              </a:spcBef>
            </a:pPr>
            <a:r>
              <a:rPr lang="en-US" sz="1800" spc="-2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6740" indent="-346740" algn="just" eaLnBrk="0" fontAlgn="base" hangingPunct="0">
              <a:lnSpc>
                <a:spcPts val="1249"/>
              </a:lnSpc>
              <a:spcBef>
                <a:spcPts val="961"/>
              </a:spcBef>
              <a:buSzPts val="1100"/>
              <a:buFont typeface="+mj-lt"/>
              <a:buAutoNum type="alphaLcParenBoth"/>
              <a:tabLst>
                <a:tab pos="1155802" algn="l"/>
              </a:tabLst>
            </a:pPr>
            <a:r>
              <a:rPr lang="en-US" sz="1800" spc="-15" dirty="0">
                <a:latin typeface="Times New Roman" panose="02020603050405020304" pitchFamily="18" charset="0"/>
                <a:ea typeface="Times New Roman" panose="02020603050405020304" pitchFamily="18" charset="0"/>
              </a:rPr>
              <a:t>Childhood injury control;</a:t>
            </a:r>
            <a:endParaRPr lang="en-US" sz="1800" spc="-5" dirty="0">
              <a:latin typeface="Times New Roman" panose="02020603050405020304" pitchFamily="18" charset="0"/>
              <a:ea typeface="Times New Roman" panose="02020603050405020304" pitchFamily="18" charset="0"/>
            </a:endParaRPr>
          </a:p>
          <a:p>
            <a:pPr marL="346740" indent="-346740" algn="just" eaLnBrk="0" fontAlgn="base" hangingPunct="0">
              <a:lnSpc>
                <a:spcPts val="1249"/>
              </a:lnSpc>
              <a:spcBef>
                <a:spcPts val="935"/>
              </a:spcBef>
              <a:buSzPts val="1100"/>
              <a:buFont typeface="+mj-lt"/>
              <a:buAutoNum type="alphaLcParenBoth"/>
              <a:tabLst>
                <a:tab pos="1155802" algn="l"/>
              </a:tabLst>
            </a:pPr>
            <a:r>
              <a:rPr lang="en-US" sz="1800" spc="-5" dirty="0">
                <a:latin typeface="Times New Roman" panose="02020603050405020304" pitchFamily="18" charset="0"/>
                <a:ea typeface="Times New Roman" panose="02020603050405020304" pitchFamily="18" charset="0"/>
              </a:rPr>
              <a:t>The administration of medicine;</a:t>
            </a:r>
          </a:p>
          <a:p>
            <a:pPr marL="346740" indent="-346740" algn="just" eaLnBrk="0" fontAlgn="base" hangingPunct="0">
              <a:lnSpc>
                <a:spcPts val="1249"/>
              </a:lnSpc>
              <a:spcBef>
                <a:spcPts val="961"/>
              </a:spcBef>
              <a:buSzPts val="1100"/>
              <a:buFont typeface="+mj-lt"/>
              <a:buAutoNum type="alphaLcParenBoth"/>
              <a:tabLst>
                <a:tab pos="1155802" algn="l"/>
              </a:tabLst>
            </a:pPr>
            <a:r>
              <a:rPr lang="en-US" sz="1800" strike="sngStrike" spc="-5" dirty="0">
                <a:latin typeface="Times New Roman" panose="02020603050405020304" pitchFamily="18" charset="0"/>
                <a:ea typeface="Times New Roman" panose="02020603050405020304" pitchFamily="18" charset="0"/>
              </a:rPr>
              <a:t>Reducing the risk of Sudden Infant Death Syndrome (SIDS);</a:t>
            </a:r>
            <a:r>
              <a:rPr lang="en-US" sz="1800" spc="-5" dirty="0">
                <a:latin typeface="Times New Roman" panose="02020603050405020304" pitchFamily="18" charset="0"/>
                <a:ea typeface="Times New Roman" panose="02020603050405020304" pitchFamily="18" charset="0"/>
              </a:rPr>
              <a:t> </a:t>
            </a:r>
            <a:r>
              <a:rPr lang="en-US" sz="1800" spc="-5" dirty="0">
                <a:solidFill>
                  <a:srgbClr val="FF0000"/>
                </a:solidFill>
                <a:latin typeface="Times New Roman" panose="02020603050405020304" pitchFamily="18" charset="0"/>
                <a:ea typeface="Times New Roman" panose="02020603050405020304" pitchFamily="18" charset="0"/>
              </a:rPr>
              <a:t>Reducing the risk of Sudden Unexpected Infant Death (SUID), which includes Sudden Infant Death Syndrome (SIDS);</a:t>
            </a:r>
            <a:endParaRPr lang="en-US" sz="1800" spc="-5" dirty="0">
              <a:latin typeface="Times New Roman" panose="02020603050405020304" pitchFamily="18" charset="0"/>
              <a:ea typeface="Times New Roman" panose="02020603050405020304" pitchFamily="18" charset="0"/>
            </a:endParaRPr>
          </a:p>
          <a:p>
            <a:pPr marL="346740" indent="-346740" algn="just" eaLnBrk="0" fontAlgn="base" hangingPunct="0">
              <a:lnSpc>
                <a:spcPts val="1249"/>
              </a:lnSpc>
              <a:spcBef>
                <a:spcPts val="910"/>
              </a:spcBef>
              <a:buSzPts val="1100"/>
              <a:buFont typeface="+mj-lt"/>
              <a:buAutoNum type="alphaLcParenBoth"/>
              <a:tabLst>
                <a:tab pos="1155802" algn="l"/>
              </a:tabLst>
            </a:pPr>
            <a:r>
              <a:rPr lang="en-US" sz="1800" spc="-35" dirty="0">
                <a:latin typeface="Times New Roman" panose="02020603050405020304" pitchFamily="18" charset="0"/>
                <a:ea typeface="Times New Roman" panose="02020603050405020304" pitchFamily="18" charset="0"/>
              </a:rPr>
              <a:t>Hand washing;</a:t>
            </a:r>
            <a:endParaRPr lang="en-US" sz="1800" spc="-5" dirty="0">
              <a:latin typeface="Times New Roman" panose="02020603050405020304" pitchFamily="18" charset="0"/>
              <a:ea typeface="Times New Roman" panose="02020603050405020304" pitchFamily="18" charset="0"/>
            </a:endParaRPr>
          </a:p>
          <a:p>
            <a:pPr marL="346740" indent="-346740" algn="just" eaLnBrk="0" fontAlgn="base" hangingPunct="0">
              <a:lnSpc>
                <a:spcPts val="1249"/>
              </a:lnSpc>
              <a:spcBef>
                <a:spcPts val="961"/>
              </a:spcBef>
              <a:buSzPts val="1100"/>
              <a:buFont typeface="+mj-lt"/>
              <a:buAutoNum type="alphaLcParenBoth"/>
              <a:tabLst>
                <a:tab pos="1155802" algn="l"/>
              </a:tabLst>
            </a:pPr>
            <a:r>
              <a:rPr lang="en-US" sz="1800" spc="-40" dirty="0">
                <a:latin typeface="Times New Roman" panose="02020603050405020304" pitchFamily="18" charset="0"/>
                <a:ea typeface="Times New Roman" panose="02020603050405020304" pitchFamily="18" charset="0"/>
              </a:rPr>
              <a:t>Fire Safety;</a:t>
            </a:r>
            <a:endParaRPr lang="en-US" sz="1800" spc="-5" dirty="0">
              <a:latin typeface="Times New Roman" panose="02020603050405020304" pitchFamily="18" charset="0"/>
              <a:ea typeface="Times New Roman" panose="02020603050405020304" pitchFamily="18" charset="0"/>
            </a:endParaRPr>
          </a:p>
          <a:p>
            <a:pPr marL="346740" indent="-346740" algn="just" eaLnBrk="0" fontAlgn="base" hangingPunct="0">
              <a:lnSpc>
                <a:spcPts val="1249"/>
              </a:lnSpc>
              <a:spcBef>
                <a:spcPts val="935"/>
              </a:spcBef>
              <a:buSzPts val="1100"/>
              <a:buFont typeface="+mj-lt"/>
              <a:buAutoNum type="alphaLcParenBoth"/>
              <a:tabLst>
                <a:tab pos="1155802" algn="l"/>
              </a:tabLst>
            </a:pPr>
            <a:r>
              <a:rPr lang="en-US" sz="1800" spc="-25" dirty="0">
                <a:latin typeface="Times New Roman" panose="02020603050405020304" pitchFamily="18" charset="0"/>
                <a:ea typeface="Times New Roman" panose="02020603050405020304" pitchFamily="18" charset="0"/>
              </a:rPr>
              <a:t>Water Safety;</a:t>
            </a:r>
            <a:endParaRPr lang="en-US" sz="1800" spc="-5" dirty="0">
              <a:latin typeface="Times New Roman" panose="02020603050405020304" pitchFamily="18" charset="0"/>
              <a:ea typeface="Times New Roman" panose="02020603050405020304" pitchFamily="18" charset="0"/>
            </a:endParaRPr>
          </a:p>
          <a:p>
            <a:pPr marL="346740" indent="-346740" algn="just" eaLnBrk="0" fontAlgn="base" hangingPunct="0">
              <a:lnSpc>
                <a:spcPts val="1249"/>
              </a:lnSpc>
              <a:spcBef>
                <a:spcPts val="935"/>
              </a:spcBef>
              <a:buSzPts val="1100"/>
              <a:buFont typeface="+mj-lt"/>
              <a:buAutoNum type="alphaLcParenBoth"/>
              <a:tabLst>
                <a:tab pos="1155802" algn="l"/>
              </a:tabLst>
            </a:pPr>
            <a:r>
              <a:rPr lang="en-US" sz="1800" spc="-10" dirty="0">
                <a:latin typeface="Times New Roman" panose="02020603050405020304" pitchFamily="18" charset="0"/>
                <a:ea typeface="Times New Roman" panose="02020603050405020304" pitchFamily="18" charset="0"/>
              </a:rPr>
              <a:t>Prevention of HIV/Aids and blood borne pathogens.</a:t>
            </a:r>
            <a:endParaRPr lang="en-US" sz="1800" spc="-5" dirty="0">
              <a:latin typeface="Times New Roman" panose="02020603050405020304" pitchFamily="18" charset="0"/>
              <a:ea typeface="Times New Roman" panose="02020603050405020304" pitchFamily="18" charset="0"/>
            </a:endParaRPr>
          </a:p>
          <a:p>
            <a:pPr marL="176665" indent="-176665">
              <a:buFontTx/>
              <a:buChar char="-"/>
            </a:pPr>
            <a:endParaRPr lang="en-US" dirty="0">
              <a:solidFill>
                <a:srgbClr val="223570"/>
              </a:solidFill>
              <a:latin typeface="Georgia" panose="02040502050405020303" pitchFamily="18" charset="0"/>
            </a:endParaRPr>
          </a:p>
        </p:txBody>
      </p:sp>
      <p:sp>
        <p:nvSpPr>
          <p:cNvPr id="4" name="Slide Number Placeholder 3">
            <a:extLst>
              <a:ext uri="{FF2B5EF4-FFF2-40B4-BE49-F238E27FC236}">
                <a16:creationId xmlns:a16="http://schemas.microsoft.com/office/drawing/2014/main" id="{D9AA141D-FC4A-F671-E677-65A9C4365FDA}"/>
              </a:ext>
            </a:extLst>
          </p:cNvPr>
          <p:cNvSpPr>
            <a:spLocks noGrp="1"/>
          </p:cNvSpPr>
          <p:nvPr>
            <p:ph type="sldNum" sz="quarter" idx="5"/>
          </p:nvPr>
        </p:nvSpPr>
        <p:spPr/>
        <p:txBody>
          <a:bodyPr/>
          <a:lstStyle/>
          <a:p>
            <a:fld id="{405F2D64-4D97-4672-A78C-40511C8A6E9C}" type="slidenum">
              <a:rPr lang="en-US" smtClean="0"/>
              <a:t>12</a:t>
            </a:fld>
            <a:endParaRPr lang="en-US" dirty="0"/>
          </a:p>
        </p:txBody>
      </p:sp>
    </p:spTree>
    <p:extLst>
      <p:ext uri="{BB962C8B-B14F-4D97-AF65-F5344CB8AC3E}">
        <p14:creationId xmlns:p14="http://schemas.microsoft.com/office/powerpoint/2010/main" val="3769141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EC5C5-A8FA-E0BA-0180-9F4329898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1BF8F-ED1E-3AFA-1683-597AC17AE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73157-F39A-8DCB-1280-33837B89B707}"/>
              </a:ext>
            </a:extLst>
          </p:cNvPr>
          <p:cNvSpPr>
            <a:spLocks noGrp="1"/>
          </p:cNvSpPr>
          <p:nvPr>
            <p:ph type="body" idx="1"/>
          </p:nvPr>
        </p:nvSpPr>
        <p:spPr/>
        <p:txBody>
          <a:bodyPr/>
          <a:lstStyle/>
          <a:p>
            <a:pPr marL="176665" indent="-176665">
              <a:buFontTx/>
              <a:buChar char="-"/>
            </a:pPr>
            <a:r>
              <a:rPr lang="en-US" dirty="0"/>
              <a:t>These categories were more broadly defined and more examples provided. </a:t>
            </a:r>
          </a:p>
          <a:p>
            <a:pPr marL="176665" indent="-176665">
              <a:buFontTx/>
              <a:buChar char="-"/>
            </a:pPr>
            <a:r>
              <a:rPr lang="en-US" dirty="0"/>
              <a:t>All training still has to be taken through the GaPDS from approved trainers, as approved trainings. In addition, OLLLI trainings will still count – and any classes being taken through colleges/universities as part of a curriculum of study, as long as it meets some of the content and can be verified through a transcript. </a:t>
            </a:r>
          </a:p>
        </p:txBody>
      </p:sp>
      <p:sp>
        <p:nvSpPr>
          <p:cNvPr id="4" name="Slide Number Placeholder 3">
            <a:extLst>
              <a:ext uri="{FF2B5EF4-FFF2-40B4-BE49-F238E27FC236}">
                <a16:creationId xmlns:a16="http://schemas.microsoft.com/office/drawing/2014/main" id="{600F7A33-DCE5-CC48-7FCC-AEED648F1447}"/>
              </a:ext>
            </a:extLst>
          </p:cNvPr>
          <p:cNvSpPr>
            <a:spLocks noGrp="1"/>
          </p:cNvSpPr>
          <p:nvPr>
            <p:ph type="sldNum" sz="quarter" idx="5"/>
          </p:nvPr>
        </p:nvSpPr>
        <p:spPr/>
        <p:txBody>
          <a:bodyPr/>
          <a:lstStyle/>
          <a:p>
            <a:fld id="{405F2D64-4D97-4672-A78C-40511C8A6E9C}" type="slidenum">
              <a:rPr lang="en-US" smtClean="0"/>
              <a:t>13</a:t>
            </a:fld>
            <a:endParaRPr lang="en-US" dirty="0"/>
          </a:p>
        </p:txBody>
      </p:sp>
    </p:spTree>
    <p:extLst>
      <p:ext uri="{BB962C8B-B14F-4D97-AF65-F5344CB8AC3E}">
        <p14:creationId xmlns:p14="http://schemas.microsoft.com/office/powerpoint/2010/main" val="1649938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9B0B6-780C-7FB3-E0FA-7AC4E8C539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7AA6B0-13AF-5185-B827-C2005A11AB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8056A-7107-0E18-F738-B9381857E462}"/>
              </a:ext>
            </a:extLst>
          </p:cNvPr>
          <p:cNvSpPr>
            <a:spLocks noGrp="1"/>
          </p:cNvSpPr>
          <p:nvPr>
            <p:ph type="body" idx="1"/>
          </p:nvPr>
        </p:nvSpPr>
        <p:spPr/>
        <p:txBody>
          <a:bodyPr/>
          <a:lstStyle/>
          <a:p>
            <a:r>
              <a:rPr lang="en-US" dirty="0"/>
              <a:t>Bolded language is the new language. Everything else is currently in rule requirements. </a:t>
            </a:r>
          </a:p>
        </p:txBody>
      </p:sp>
      <p:sp>
        <p:nvSpPr>
          <p:cNvPr id="4" name="Slide Number Placeholder 3">
            <a:extLst>
              <a:ext uri="{FF2B5EF4-FFF2-40B4-BE49-F238E27FC236}">
                <a16:creationId xmlns:a16="http://schemas.microsoft.com/office/drawing/2014/main" id="{CD38F30D-6EDB-34B4-524A-2DD8DADD566F}"/>
              </a:ext>
            </a:extLst>
          </p:cNvPr>
          <p:cNvSpPr>
            <a:spLocks noGrp="1"/>
          </p:cNvSpPr>
          <p:nvPr>
            <p:ph type="sldNum" sz="quarter" idx="5"/>
          </p:nvPr>
        </p:nvSpPr>
        <p:spPr/>
        <p:txBody>
          <a:bodyPr/>
          <a:lstStyle/>
          <a:p>
            <a:fld id="{405F2D64-4D97-4672-A78C-40511C8A6E9C}" type="slidenum">
              <a:rPr lang="en-US" smtClean="0"/>
              <a:t>14</a:t>
            </a:fld>
            <a:endParaRPr lang="en-US" dirty="0"/>
          </a:p>
        </p:txBody>
      </p:sp>
    </p:spTree>
    <p:extLst>
      <p:ext uri="{BB962C8B-B14F-4D97-AF65-F5344CB8AC3E}">
        <p14:creationId xmlns:p14="http://schemas.microsoft.com/office/powerpoint/2010/main" val="2987474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0D862-4EA3-88FF-6AD3-F6F350639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F0F62-9EFF-518B-927E-675AFBCA2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03168-CCDF-234C-9120-0A3F81890DD8}"/>
              </a:ext>
            </a:extLst>
          </p:cNvPr>
          <p:cNvSpPr>
            <a:spLocks noGrp="1"/>
          </p:cNvSpPr>
          <p:nvPr>
            <p:ph type="body" idx="1"/>
          </p:nvPr>
        </p:nvSpPr>
        <p:spPr/>
        <p:txBody>
          <a:bodyPr/>
          <a:lstStyle/>
          <a:p>
            <a:pPr marL="176665" indent="-176665">
              <a:buFontTx/>
              <a:buChar char="-"/>
            </a:pPr>
            <a:endParaRPr lang="en-US" dirty="0"/>
          </a:p>
        </p:txBody>
      </p:sp>
      <p:sp>
        <p:nvSpPr>
          <p:cNvPr id="4" name="Slide Number Placeholder 3">
            <a:extLst>
              <a:ext uri="{FF2B5EF4-FFF2-40B4-BE49-F238E27FC236}">
                <a16:creationId xmlns:a16="http://schemas.microsoft.com/office/drawing/2014/main" id="{FF1B1940-05C8-B22A-1A5F-FCD1020F5118}"/>
              </a:ext>
            </a:extLst>
          </p:cNvPr>
          <p:cNvSpPr>
            <a:spLocks noGrp="1"/>
          </p:cNvSpPr>
          <p:nvPr>
            <p:ph type="sldNum" sz="quarter" idx="5"/>
          </p:nvPr>
        </p:nvSpPr>
        <p:spPr/>
        <p:txBody>
          <a:bodyPr/>
          <a:lstStyle/>
          <a:p>
            <a:fld id="{405F2D64-4D97-4672-A78C-40511C8A6E9C}" type="slidenum">
              <a:rPr lang="en-US" smtClean="0"/>
              <a:t>15</a:t>
            </a:fld>
            <a:endParaRPr lang="en-US" dirty="0"/>
          </a:p>
        </p:txBody>
      </p:sp>
    </p:spTree>
    <p:extLst>
      <p:ext uri="{BB962C8B-B14F-4D97-AF65-F5344CB8AC3E}">
        <p14:creationId xmlns:p14="http://schemas.microsoft.com/office/powerpoint/2010/main" val="3750842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225978-B5E3-42EF-BBC5-3EA23A57C4C3}" type="slidenum">
              <a:rPr lang="en-US" smtClean="0"/>
              <a:t>16</a:t>
            </a:fld>
            <a:endParaRPr lang="en-US" dirty="0"/>
          </a:p>
        </p:txBody>
      </p:sp>
    </p:spTree>
    <p:extLst>
      <p:ext uri="{BB962C8B-B14F-4D97-AF65-F5344CB8AC3E}">
        <p14:creationId xmlns:p14="http://schemas.microsoft.com/office/powerpoint/2010/main" val="4145755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840CC-342A-1431-63EE-19990289D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14B72-0E9B-3F88-AF02-8019A8D67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48CB9-BCEB-DA71-0CEF-B94B0E2E45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A8343E-5D44-5C6E-972A-7594EF0FF2B7}"/>
              </a:ext>
            </a:extLst>
          </p:cNvPr>
          <p:cNvSpPr>
            <a:spLocks noGrp="1"/>
          </p:cNvSpPr>
          <p:nvPr>
            <p:ph type="sldNum" sz="quarter" idx="5"/>
          </p:nvPr>
        </p:nvSpPr>
        <p:spPr/>
        <p:txBody>
          <a:bodyPr/>
          <a:lstStyle/>
          <a:p>
            <a:fld id="{0A225978-B5E3-42EF-BBC5-3EA23A57C4C3}" type="slidenum">
              <a:rPr lang="en-US" smtClean="0"/>
              <a:t>17</a:t>
            </a:fld>
            <a:endParaRPr lang="en-US" dirty="0"/>
          </a:p>
        </p:txBody>
      </p:sp>
    </p:spTree>
    <p:extLst>
      <p:ext uri="{BB962C8B-B14F-4D97-AF65-F5344CB8AC3E}">
        <p14:creationId xmlns:p14="http://schemas.microsoft.com/office/powerpoint/2010/main" val="3933531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153E7-7D05-6239-0F03-8AF2434D65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A23EC-F529-1471-D5E3-1C5D06377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B3BBC7-2C48-A008-8D13-9D161E027BD9}"/>
              </a:ext>
            </a:extLst>
          </p:cNvPr>
          <p:cNvSpPr>
            <a:spLocks noGrp="1"/>
          </p:cNvSpPr>
          <p:nvPr>
            <p:ph type="body" idx="1"/>
          </p:nvPr>
        </p:nvSpPr>
        <p:spPr/>
        <p:txBody>
          <a:bodyPr/>
          <a:lstStyle/>
          <a:p>
            <a:r>
              <a:rPr lang="en-US" dirty="0">
                <a:solidFill>
                  <a:srgbClr val="223570"/>
                </a:solidFill>
                <a:latin typeface="Georgia" panose="02040502050405020303" pitchFamily="18" charset="0"/>
              </a:rPr>
              <a:t>Required Reporting to the Department is required to be reported within 24 hours on certain incidents.</a:t>
            </a:r>
            <a:endParaRPr lang="en-US" dirty="0"/>
          </a:p>
        </p:txBody>
      </p:sp>
      <p:sp>
        <p:nvSpPr>
          <p:cNvPr id="4" name="Slide Number Placeholder 3">
            <a:extLst>
              <a:ext uri="{FF2B5EF4-FFF2-40B4-BE49-F238E27FC236}">
                <a16:creationId xmlns:a16="http://schemas.microsoft.com/office/drawing/2014/main" id="{FACBD471-7587-3C45-31C2-BE593085B4ED}"/>
              </a:ext>
            </a:extLst>
          </p:cNvPr>
          <p:cNvSpPr>
            <a:spLocks noGrp="1"/>
          </p:cNvSpPr>
          <p:nvPr>
            <p:ph type="sldNum" sz="quarter" idx="5"/>
          </p:nvPr>
        </p:nvSpPr>
        <p:spPr/>
        <p:txBody>
          <a:bodyPr/>
          <a:lstStyle/>
          <a:p>
            <a:fld id="{405F2D64-4D97-4672-A78C-40511C8A6E9C}" type="slidenum">
              <a:rPr lang="en-US" smtClean="0"/>
              <a:t>18</a:t>
            </a:fld>
            <a:endParaRPr lang="en-US" dirty="0"/>
          </a:p>
        </p:txBody>
      </p:sp>
    </p:spTree>
    <p:extLst>
      <p:ext uri="{BB962C8B-B14F-4D97-AF65-F5344CB8AC3E}">
        <p14:creationId xmlns:p14="http://schemas.microsoft.com/office/powerpoint/2010/main" val="253566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4EA50-9C8A-E67D-5959-28684EDDD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19E16-F6E6-1071-1A32-BBD72BDCC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03057-6D09-C06E-0857-F0736ECA0D1F}"/>
              </a:ext>
            </a:extLst>
          </p:cNvPr>
          <p:cNvSpPr>
            <a:spLocks noGrp="1"/>
          </p:cNvSpPr>
          <p:nvPr>
            <p:ph type="body" idx="1"/>
          </p:nvPr>
        </p:nvSpPr>
        <p:spPr/>
        <p:txBody>
          <a:bodyPr/>
          <a:lstStyle/>
          <a:p>
            <a:r>
              <a:rPr lang="en-US" dirty="0"/>
              <a:t>New standard for exempt programs only that have a pool on site.  Program must obtain local approvals from local municipality departments. </a:t>
            </a:r>
          </a:p>
        </p:txBody>
      </p:sp>
      <p:sp>
        <p:nvSpPr>
          <p:cNvPr id="4" name="Slide Number Placeholder 3">
            <a:extLst>
              <a:ext uri="{FF2B5EF4-FFF2-40B4-BE49-F238E27FC236}">
                <a16:creationId xmlns:a16="http://schemas.microsoft.com/office/drawing/2014/main" id="{77D9DAF4-507D-9006-ADF7-1AB9139B828F}"/>
              </a:ext>
            </a:extLst>
          </p:cNvPr>
          <p:cNvSpPr>
            <a:spLocks noGrp="1"/>
          </p:cNvSpPr>
          <p:nvPr>
            <p:ph type="sldNum" sz="quarter" idx="5"/>
          </p:nvPr>
        </p:nvSpPr>
        <p:spPr/>
        <p:txBody>
          <a:bodyPr/>
          <a:lstStyle/>
          <a:p>
            <a:fld id="{0A225978-B5E3-42EF-BBC5-3EA23A57C4C3}" type="slidenum">
              <a:rPr lang="en-US" smtClean="0"/>
              <a:t>19</a:t>
            </a:fld>
            <a:endParaRPr lang="en-US" dirty="0"/>
          </a:p>
        </p:txBody>
      </p:sp>
    </p:spTree>
    <p:extLst>
      <p:ext uri="{BB962C8B-B14F-4D97-AF65-F5344CB8AC3E}">
        <p14:creationId xmlns:p14="http://schemas.microsoft.com/office/powerpoint/2010/main" val="3539248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10">
              <a:defRPr/>
            </a:pPr>
            <a:fld id="{0A225978-B5E3-42EF-BBC5-3EA23A57C4C3}" type="slidenum">
              <a:rPr lang="en-US">
                <a:solidFill>
                  <a:prstClr val="black"/>
                </a:solidFill>
                <a:latin typeface="Aptos" panose="02110004020202020204"/>
              </a:rPr>
              <a:pPr defTabSz="942210">
                <a:defRPr/>
              </a:pPr>
              <a:t>2</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362350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D6C48-DCE7-229F-0883-502D0C488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C440E-67C5-D5C9-BC2A-00559FBD1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4130C-B414-E05C-D588-764A5113B025}"/>
              </a:ext>
            </a:extLst>
          </p:cNvPr>
          <p:cNvSpPr>
            <a:spLocks noGrp="1"/>
          </p:cNvSpPr>
          <p:nvPr>
            <p:ph type="body" idx="1"/>
          </p:nvPr>
        </p:nvSpPr>
        <p:spPr/>
        <p:txBody>
          <a:bodyPr/>
          <a:lstStyle/>
          <a:p>
            <a:r>
              <a:rPr lang="en-US" dirty="0"/>
              <a:t>Updated from one year to three years.</a:t>
            </a:r>
          </a:p>
        </p:txBody>
      </p:sp>
      <p:sp>
        <p:nvSpPr>
          <p:cNvPr id="4" name="Slide Number Placeholder 3">
            <a:extLst>
              <a:ext uri="{FF2B5EF4-FFF2-40B4-BE49-F238E27FC236}">
                <a16:creationId xmlns:a16="http://schemas.microsoft.com/office/drawing/2014/main" id="{8AD2050E-D5D7-DD09-2169-03BCCCA67C06}"/>
              </a:ext>
            </a:extLst>
          </p:cNvPr>
          <p:cNvSpPr>
            <a:spLocks noGrp="1"/>
          </p:cNvSpPr>
          <p:nvPr>
            <p:ph type="sldNum" sz="quarter" idx="5"/>
          </p:nvPr>
        </p:nvSpPr>
        <p:spPr/>
        <p:txBody>
          <a:bodyPr/>
          <a:lstStyle/>
          <a:p>
            <a:fld id="{0A225978-B5E3-42EF-BBC5-3EA23A57C4C3}" type="slidenum">
              <a:rPr lang="en-US" smtClean="0"/>
              <a:t>20</a:t>
            </a:fld>
            <a:endParaRPr lang="en-US" dirty="0"/>
          </a:p>
        </p:txBody>
      </p:sp>
    </p:spTree>
    <p:extLst>
      <p:ext uri="{BB962C8B-B14F-4D97-AF65-F5344CB8AC3E}">
        <p14:creationId xmlns:p14="http://schemas.microsoft.com/office/powerpoint/2010/main" val="218285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D4BC5-6C2A-7B69-14A5-CFD7B285A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0B70D-E6AF-5F2E-FD58-1C6065D69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F6D43-13A9-B146-9C65-8D6EE6221E51}"/>
              </a:ext>
            </a:extLst>
          </p:cNvPr>
          <p:cNvSpPr>
            <a:spLocks noGrp="1"/>
          </p:cNvSpPr>
          <p:nvPr>
            <p:ph type="body" idx="1"/>
          </p:nvPr>
        </p:nvSpPr>
        <p:spPr/>
        <p:txBody>
          <a:bodyPr/>
          <a:lstStyle/>
          <a:p>
            <a:r>
              <a:rPr lang="en-US" dirty="0"/>
              <a:t>Updated from one year to three years.</a:t>
            </a:r>
          </a:p>
        </p:txBody>
      </p:sp>
      <p:sp>
        <p:nvSpPr>
          <p:cNvPr id="4" name="Slide Number Placeholder 3">
            <a:extLst>
              <a:ext uri="{FF2B5EF4-FFF2-40B4-BE49-F238E27FC236}">
                <a16:creationId xmlns:a16="http://schemas.microsoft.com/office/drawing/2014/main" id="{AF82C010-5820-586A-89B9-B4B540EE9164}"/>
              </a:ext>
            </a:extLst>
          </p:cNvPr>
          <p:cNvSpPr>
            <a:spLocks noGrp="1"/>
          </p:cNvSpPr>
          <p:nvPr>
            <p:ph type="sldNum" sz="quarter" idx="5"/>
          </p:nvPr>
        </p:nvSpPr>
        <p:spPr/>
        <p:txBody>
          <a:bodyPr/>
          <a:lstStyle/>
          <a:p>
            <a:fld id="{0A225978-B5E3-42EF-BBC5-3EA23A57C4C3}" type="slidenum">
              <a:rPr lang="en-US" smtClean="0"/>
              <a:t>21</a:t>
            </a:fld>
            <a:endParaRPr lang="en-US" dirty="0"/>
          </a:p>
        </p:txBody>
      </p:sp>
    </p:spTree>
    <p:extLst>
      <p:ext uri="{BB962C8B-B14F-4D97-AF65-F5344CB8AC3E}">
        <p14:creationId xmlns:p14="http://schemas.microsoft.com/office/powerpoint/2010/main" val="432089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99C8A-0998-F705-6C96-42320D2AD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C1571-000C-CB02-BC6A-9023B7C78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39A4F-971C-8612-61F0-33BF64B15D8B}"/>
              </a:ext>
            </a:extLst>
          </p:cNvPr>
          <p:cNvSpPr>
            <a:spLocks noGrp="1"/>
          </p:cNvSpPr>
          <p:nvPr>
            <p:ph type="body" idx="1"/>
          </p:nvPr>
        </p:nvSpPr>
        <p:spPr/>
        <p:txBody>
          <a:bodyPr/>
          <a:lstStyle/>
          <a:p>
            <a:r>
              <a:rPr lang="en-US" dirty="0"/>
              <a:t>Exempt programs and informal providers will receive the health and safety visit as they currently do now. </a:t>
            </a:r>
          </a:p>
          <a:p>
            <a:endParaRPr lang="en-US" dirty="0"/>
          </a:p>
          <a:p>
            <a:r>
              <a:rPr lang="en-US" dirty="0"/>
              <a:t> Any citations that are made at the visit, will be followed up on at a second health and safety follow up visit.  Exempt programs may also receive technical assistance visits. </a:t>
            </a:r>
          </a:p>
        </p:txBody>
      </p:sp>
      <p:sp>
        <p:nvSpPr>
          <p:cNvPr id="4" name="Slide Number Placeholder 3">
            <a:extLst>
              <a:ext uri="{FF2B5EF4-FFF2-40B4-BE49-F238E27FC236}">
                <a16:creationId xmlns:a16="http://schemas.microsoft.com/office/drawing/2014/main" id="{2AB01E32-FA2C-6524-C2A0-F2063B47EF4A}"/>
              </a:ext>
            </a:extLst>
          </p:cNvPr>
          <p:cNvSpPr>
            <a:spLocks noGrp="1"/>
          </p:cNvSpPr>
          <p:nvPr>
            <p:ph type="sldNum" sz="quarter" idx="5"/>
          </p:nvPr>
        </p:nvSpPr>
        <p:spPr/>
        <p:txBody>
          <a:bodyPr/>
          <a:lstStyle/>
          <a:p>
            <a:pPr defTabSz="942210">
              <a:defRPr/>
            </a:pPr>
            <a:fld id="{0A225978-B5E3-42EF-BBC5-3EA23A57C4C3}" type="slidenum">
              <a:rPr lang="en-US">
                <a:solidFill>
                  <a:prstClr val="black"/>
                </a:solidFill>
                <a:latin typeface="Aptos" panose="02110004020202020204"/>
              </a:rPr>
              <a:pPr defTabSz="942210">
                <a:defRPr/>
              </a:pPr>
              <a:t>22</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3438508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5F2D64-4D97-4672-A78C-40511C8A6E9C}" type="slidenum">
              <a:rPr lang="en-US" smtClean="0"/>
              <a:t>23</a:t>
            </a:fld>
            <a:endParaRPr lang="en-US" dirty="0"/>
          </a:p>
        </p:txBody>
      </p:sp>
    </p:spTree>
    <p:extLst>
      <p:ext uri="{BB962C8B-B14F-4D97-AF65-F5344CB8AC3E}">
        <p14:creationId xmlns:p14="http://schemas.microsoft.com/office/powerpoint/2010/main" val="2231750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type your questions.</a:t>
            </a:r>
          </a:p>
        </p:txBody>
      </p:sp>
      <p:sp>
        <p:nvSpPr>
          <p:cNvPr id="4" name="Slide Number Placeholder 3"/>
          <p:cNvSpPr>
            <a:spLocks noGrp="1"/>
          </p:cNvSpPr>
          <p:nvPr>
            <p:ph type="sldNum" sz="quarter" idx="5"/>
          </p:nvPr>
        </p:nvSpPr>
        <p:spPr/>
        <p:txBody>
          <a:bodyPr/>
          <a:lstStyle/>
          <a:p>
            <a:fld id="{405F2D64-4D97-4672-A78C-40511C8A6E9C}" type="slidenum">
              <a:rPr lang="en-US" smtClean="0"/>
              <a:t>24</a:t>
            </a:fld>
            <a:endParaRPr lang="en-US" dirty="0"/>
          </a:p>
        </p:txBody>
      </p:sp>
    </p:spTree>
    <p:extLst>
      <p:ext uri="{BB962C8B-B14F-4D97-AF65-F5344CB8AC3E}">
        <p14:creationId xmlns:p14="http://schemas.microsoft.com/office/powerpoint/2010/main" val="3966805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health and safety standards have been updated to meet CCDF requirements. </a:t>
            </a:r>
          </a:p>
        </p:txBody>
      </p:sp>
      <p:sp>
        <p:nvSpPr>
          <p:cNvPr id="4" name="Slide Number Placeholder 3"/>
          <p:cNvSpPr>
            <a:spLocks noGrp="1"/>
          </p:cNvSpPr>
          <p:nvPr>
            <p:ph type="sldNum" sz="quarter" idx="5"/>
          </p:nvPr>
        </p:nvSpPr>
        <p:spPr/>
        <p:txBody>
          <a:bodyPr/>
          <a:lstStyle/>
          <a:p>
            <a:pPr defTabSz="942210">
              <a:defRPr/>
            </a:pPr>
            <a:fld id="{52608358-B0AD-416E-B0D7-5003F6B0A881}" type="slidenum">
              <a:rPr lang="en-US">
                <a:solidFill>
                  <a:prstClr val="black"/>
                </a:solidFill>
                <a:latin typeface="Calibri" panose="020F0502020204030204"/>
              </a:rPr>
              <a:pPr defTabSz="942210">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48456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Policies  </a:t>
            </a:r>
          </a:p>
        </p:txBody>
      </p:sp>
      <p:sp>
        <p:nvSpPr>
          <p:cNvPr id="4" name="Slide Number Placeholder 3"/>
          <p:cNvSpPr>
            <a:spLocks noGrp="1"/>
          </p:cNvSpPr>
          <p:nvPr>
            <p:ph type="sldNum" sz="quarter" idx="5"/>
          </p:nvPr>
        </p:nvSpPr>
        <p:spPr/>
        <p:txBody>
          <a:bodyPr/>
          <a:lstStyle/>
          <a:p>
            <a:fld id="{405F2D64-4D97-4672-A78C-40511C8A6E9C}" type="slidenum">
              <a:rPr lang="en-US" smtClean="0"/>
              <a:t>4</a:t>
            </a:fld>
            <a:endParaRPr lang="en-US" dirty="0"/>
          </a:p>
        </p:txBody>
      </p:sp>
    </p:spTree>
    <p:extLst>
      <p:ext uri="{BB962C8B-B14F-4D97-AF65-F5344CB8AC3E}">
        <p14:creationId xmlns:p14="http://schemas.microsoft.com/office/powerpoint/2010/main" val="1585984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5947B-41F4-2583-8333-894A38710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454CD-92FA-150F-628C-B57F31B4A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B18F4-EF2D-E110-45CD-D7E91021B9AF}"/>
              </a:ext>
            </a:extLst>
          </p:cNvPr>
          <p:cNvSpPr>
            <a:spLocks noGrp="1"/>
          </p:cNvSpPr>
          <p:nvPr>
            <p:ph type="body" idx="1"/>
          </p:nvPr>
        </p:nvSpPr>
        <p:spPr/>
        <p:txBody>
          <a:bodyPr/>
          <a:lstStyle/>
          <a:p>
            <a:r>
              <a:rPr lang="en-US" dirty="0"/>
              <a:t>Definition has been updated for both exemption and informal. Certain language has been removed from the definition.</a:t>
            </a:r>
          </a:p>
        </p:txBody>
      </p:sp>
      <p:sp>
        <p:nvSpPr>
          <p:cNvPr id="4" name="Slide Number Placeholder 3">
            <a:extLst>
              <a:ext uri="{FF2B5EF4-FFF2-40B4-BE49-F238E27FC236}">
                <a16:creationId xmlns:a16="http://schemas.microsoft.com/office/drawing/2014/main" id="{ABF49869-4C44-A257-B312-ADA02A02BDEF}"/>
              </a:ext>
            </a:extLst>
          </p:cNvPr>
          <p:cNvSpPr>
            <a:spLocks noGrp="1"/>
          </p:cNvSpPr>
          <p:nvPr>
            <p:ph type="sldNum" sz="quarter" idx="5"/>
          </p:nvPr>
        </p:nvSpPr>
        <p:spPr/>
        <p:txBody>
          <a:bodyPr/>
          <a:lstStyle/>
          <a:p>
            <a:fld id="{405F2D64-4D97-4672-A78C-40511C8A6E9C}" type="slidenum">
              <a:rPr lang="en-US" smtClean="0"/>
              <a:t>5</a:t>
            </a:fld>
            <a:endParaRPr lang="en-US" dirty="0"/>
          </a:p>
        </p:txBody>
      </p:sp>
    </p:spTree>
    <p:extLst>
      <p:ext uri="{BB962C8B-B14F-4D97-AF65-F5344CB8AC3E}">
        <p14:creationId xmlns:p14="http://schemas.microsoft.com/office/powerpoint/2010/main" val="1895087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Portability for criminal records checks has been added to the standards.  This is not a new standard as programs and providers have been able and will continue to be able to port their criminal records to programs within the first 12 months of hire where no lapse of employment in child care has taken place.  </a:t>
            </a:r>
          </a:p>
        </p:txBody>
      </p:sp>
      <p:sp>
        <p:nvSpPr>
          <p:cNvPr id="4" name="Slide Number Placeholder 3"/>
          <p:cNvSpPr>
            <a:spLocks noGrp="1"/>
          </p:cNvSpPr>
          <p:nvPr>
            <p:ph type="sldNum" sz="quarter" idx="5"/>
          </p:nvPr>
        </p:nvSpPr>
        <p:spPr/>
        <p:txBody>
          <a:bodyPr/>
          <a:lstStyle/>
          <a:p>
            <a:fld id="{405F2D64-4D97-4672-A78C-40511C8A6E9C}" type="slidenum">
              <a:rPr lang="en-US" smtClean="0"/>
              <a:t>6</a:t>
            </a:fld>
            <a:endParaRPr lang="en-US" dirty="0"/>
          </a:p>
        </p:txBody>
      </p:sp>
    </p:spTree>
    <p:extLst>
      <p:ext uri="{BB962C8B-B14F-4D97-AF65-F5344CB8AC3E}">
        <p14:creationId xmlns:p14="http://schemas.microsoft.com/office/powerpoint/2010/main" val="1870017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740" indent="-346740">
              <a:buFont typeface="Arial" panose="020B0604020202020204" pitchFamily="34" charset="0"/>
              <a:buChar char="•"/>
            </a:pPr>
            <a:r>
              <a:rPr lang="en-US" dirty="0"/>
              <a:t>First aid and CPR standards have been updated to include the word pediatric, in addition CPR and first aid must be completed within 45 days of employment. </a:t>
            </a:r>
            <a:r>
              <a:rPr lang="en-US" dirty="0">
                <a:solidFill>
                  <a:srgbClr val="223570"/>
                </a:solidFill>
                <a:latin typeface="Georgia" panose="02040502050405020303" pitchFamily="18" charset="0"/>
              </a:rPr>
              <a:t>Add “pediatric” to requirements for first aid and CPR training.</a:t>
            </a:r>
          </a:p>
          <a:p>
            <a:pPr marL="346740" indent="-346740">
              <a:buFont typeface="Arial" panose="020B0604020202020204" pitchFamily="34" charset="0"/>
              <a:buChar char="•"/>
            </a:pPr>
            <a:r>
              <a:rPr lang="en-US" dirty="0">
                <a:solidFill>
                  <a:srgbClr val="223570"/>
                </a:solidFill>
                <a:latin typeface="Georgia" panose="02040502050405020303" pitchFamily="18" charset="0"/>
              </a:rPr>
              <a:t>Reduce time frame for obtaining training from 90 to 45 days.</a:t>
            </a:r>
          </a:p>
          <a:p>
            <a:pPr marL="346740" indent="-346740">
              <a:buFont typeface="Arial" panose="020B0604020202020204" pitchFamily="34" charset="0"/>
              <a:buChar char="•"/>
            </a:pPr>
            <a:r>
              <a:rPr lang="en-US" dirty="0">
                <a:solidFill>
                  <a:srgbClr val="223570"/>
                </a:solidFill>
                <a:latin typeface="Georgia" panose="02040502050405020303" pitchFamily="18" charset="0"/>
              </a:rPr>
              <a:t>Require at least one person be present in each classroom with children to have current certification and training and making this a core rule requirement.</a:t>
            </a:r>
          </a:p>
          <a:p>
            <a:endParaRPr lang="en-US" dirty="0"/>
          </a:p>
        </p:txBody>
      </p:sp>
      <p:sp>
        <p:nvSpPr>
          <p:cNvPr id="4" name="Slide Number Placeholder 3"/>
          <p:cNvSpPr>
            <a:spLocks noGrp="1"/>
          </p:cNvSpPr>
          <p:nvPr>
            <p:ph type="sldNum" sz="quarter" idx="5"/>
          </p:nvPr>
        </p:nvSpPr>
        <p:spPr/>
        <p:txBody>
          <a:bodyPr/>
          <a:lstStyle/>
          <a:p>
            <a:fld id="{405F2D64-4D97-4672-A78C-40511C8A6E9C}" type="slidenum">
              <a:rPr lang="en-US" smtClean="0"/>
              <a:t>7</a:t>
            </a:fld>
            <a:endParaRPr lang="en-US" dirty="0"/>
          </a:p>
        </p:txBody>
      </p:sp>
    </p:spTree>
    <p:extLst>
      <p:ext uri="{BB962C8B-B14F-4D97-AF65-F5344CB8AC3E}">
        <p14:creationId xmlns:p14="http://schemas.microsoft.com/office/powerpoint/2010/main" val="2974652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B9AB4-66C6-0205-FC95-BF4B728C9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E8450-A355-4EAE-4EDE-AD32E18DB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7DD7E-1D7D-5C37-1A99-7CB720B9B5A8}"/>
              </a:ext>
            </a:extLst>
          </p:cNvPr>
          <p:cNvSpPr>
            <a:spLocks noGrp="1"/>
          </p:cNvSpPr>
          <p:nvPr>
            <p:ph type="body" idx="1"/>
          </p:nvPr>
        </p:nvSpPr>
        <p:spPr/>
        <p:txBody>
          <a:bodyPr/>
          <a:lstStyle/>
          <a:p>
            <a:pPr marL="346740" indent="-346740">
              <a:buFont typeface="Arial" panose="020B0604020202020204" pitchFamily="34" charset="0"/>
              <a:buChar char="•"/>
            </a:pPr>
            <a:r>
              <a:rPr lang="en-US" dirty="0"/>
              <a:t> An informal provider must always have CPR and First Aid training </a:t>
            </a:r>
            <a:r>
              <a:rPr lang="en-US" dirty="0">
                <a:solidFill>
                  <a:srgbClr val="223570"/>
                </a:solidFill>
                <a:latin typeface="Georgia" panose="02040502050405020303" pitchFamily="18" charset="0"/>
              </a:rPr>
              <a:t>Add “pediatric” to requirements for first aid and CPR training.</a:t>
            </a:r>
          </a:p>
          <a:p>
            <a:pPr marL="346740" indent="-346740">
              <a:buFont typeface="Arial" panose="020B0604020202020204" pitchFamily="34" charset="0"/>
              <a:buChar char="•"/>
            </a:pPr>
            <a:r>
              <a:rPr lang="en-US" dirty="0">
                <a:solidFill>
                  <a:srgbClr val="223570"/>
                </a:solidFill>
                <a:latin typeface="Georgia" panose="02040502050405020303" pitchFamily="18" charset="0"/>
              </a:rPr>
              <a:t>Reduce time frame for obtaining training from 90 to 45 days.</a:t>
            </a:r>
          </a:p>
          <a:p>
            <a:pPr marL="346740" indent="-346740">
              <a:buFont typeface="Arial" panose="020B0604020202020204" pitchFamily="34" charset="0"/>
              <a:buChar char="•"/>
            </a:pPr>
            <a:r>
              <a:rPr lang="en-US" dirty="0">
                <a:solidFill>
                  <a:srgbClr val="223570"/>
                </a:solidFill>
                <a:latin typeface="Georgia" panose="02040502050405020303" pitchFamily="18" charset="0"/>
              </a:rPr>
              <a:t>Require at least one person be present in each classroom with children to have current certification and training and making this a core rule requirement.-New core standard</a:t>
            </a:r>
          </a:p>
          <a:p>
            <a:pPr marL="346740" indent="-346740">
              <a:buFont typeface="Arial" panose="020B0604020202020204" pitchFamily="34" charset="0"/>
              <a:buChar char="•"/>
            </a:pPr>
            <a:r>
              <a:rPr lang="en-US" dirty="0">
                <a:solidFill>
                  <a:srgbClr val="223570"/>
                </a:solidFill>
                <a:latin typeface="Georgia" panose="02040502050405020303" pitchFamily="18" charset="0"/>
              </a:rPr>
              <a:t>Core reference chart can be found on the website www.decal.  </a:t>
            </a:r>
          </a:p>
          <a:p>
            <a:endParaRPr lang="en-US" dirty="0"/>
          </a:p>
        </p:txBody>
      </p:sp>
      <p:sp>
        <p:nvSpPr>
          <p:cNvPr id="4" name="Slide Number Placeholder 3">
            <a:extLst>
              <a:ext uri="{FF2B5EF4-FFF2-40B4-BE49-F238E27FC236}">
                <a16:creationId xmlns:a16="http://schemas.microsoft.com/office/drawing/2014/main" id="{06DF8902-3710-E609-3CA0-6E877B15CEC3}"/>
              </a:ext>
            </a:extLst>
          </p:cNvPr>
          <p:cNvSpPr>
            <a:spLocks noGrp="1"/>
          </p:cNvSpPr>
          <p:nvPr>
            <p:ph type="sldNum" sz="quarter" idx="5"/>
          </p:nvPr>
        </p:nvSpPr>
        <p:spPr/>
        <p:txBody>
          <a:bodyPr/>
          <a:lstStyle/>
          <a:p>
            <a:fld id="{405F2D64-4D97-4672-A78C-40511C8A6E9C}" type="slidenum">
              <a:rPr lang="en-US" smtClean="0"/>
              <a:t>8</a:t>
            </a:fld>
            <a:endParaRPr lang="en-US" dirty="0"/>
          </a:p>
        </p:txBody>
      </p:sp>
    </p:spTree>
    <p:extLst>
      <p:ext uri="{BB962C8B-B14F-4D97-AF65-F5344CB8AC3E}">
        <p14:creationId xmlns:p14="http://schemas.microsoft.com/office/powerpoint/2010/main" val="28719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Exempt Programs-Physical Plant of the building must by kept clean, free of debris, and in good repair. </a:t>
            </a:r>
          </a:p>
        </p:txBody>
      </p:sp>
      <p:sp>
        <p:nvSpPr>
          <p:cNvPr id="4" name="Slide Number Placeholder 3"/>
          <p:cNvSpPr>
            <a:spLocks noGrp="1"/>
          </p:cNvSpPr>
          <p:nvPr>
            <p:ph type="sldNum" sz="quarter" idx="5"/>
          </p:nvPr>
        </p:nvSpPr>
        <p:spPr/>
        <p:txBody>
          <a:bodyPr/>
          <a:lstStyle/>
          <a:p>
            <a:fld id="{405F2D64-4D97-4672-A78C-40511C8A6E9C}" type="slidenum">
              <a:rPr lang="en-US" smtClean="0"/>
              <a:t>9</a:t>
            </a:fld>
            <a:endParaRPr lang="en-US" dirty="0"/>
          </a:p>
        </p:txBody>
      </p:sp>
    </p:spTree>
    <p:extLst>
      <p:ext uri="{BB962C8B-B14F-4D97-AF65-F5344CB8AC3E}">
        <p14:creationId xmlns:p14="http://schemas.microsoft.com/office/powerpoint/2010/main" val="4090850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FB15-E38A-C258-35EC-A809D90384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549B90-490D-8C7C-F84F-3E9A09F32D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4472C7-9B3A-0E4F-9D68-9BC44A9FAA02}"/>
              </a:ext>
            </a:extLst>
          </p:cNvPr>
          <p:cNvSpPr>
            <a:spLocks noGrp="1"/>
          </p:cNvSpPr>
          <p:nvPr>
            <p:ph type="dt" sz="half" idx="10"/>
          </p:nvPr>
        </p:nvSpPr>
        <p:spPr/>
        <p:txBody>
          <a:bodyPr/>
          <a:lstStyle/>
          <a:p>
            <a:fld id="{6444479B-705B-4489-957E-7E8A228BDFA0}" type="datetime1">
              <a:rPr lang="en-US" smtClean="0"/>
              <a:t>6/12/2025</a:t>
            </a:fld>
            <a:endParaRPr lang="en-US" dirty="0"/>
          </a:p>
        </p:txBody>
      </p:sp>
      <p:sp>
        <p:nvSpPr>
          <p:cNvPr id="5" name="Footer Placeholder 4">
            <a:extLst>
              <a:ext uri="{FF2B5EF4-FFF2-40B4-BE49-F238E27FC236}">
                <a16:creationId xmlns:a16="http://schemas.microsoft.com/office/drawing/2014/main" id="{4781AB46-1E97-0C8D-2276-D69C591749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87B257-CEC4-5B7F-2C57-8073991BFE97}"/>
              </a:ext>
            </a:extLst>
          </p:cNvPr>
          <p:cNvSpPr>
            <a:spLocks noGrp="1"/>
          </p:cNvSpPr>
          <p:nvPr>
            <p:ph type="sldNum" sz="quarter" idx="12"/>
          </p:nvPr>
        </p:nvSpPr>
        <p:spPr/>
        <p:txBody>
          <a:bodyPr/>
          <a:lstStyle/>
          <a:p>
            <a:fld id="{70C12960-6E85-460F-B6E3-5B82CB31AF3D}" type="slidenum">
              <a:rPr lang="en-US" smtClean="0"/>
              <a:t>‹#›</a:t>
            </a:fld>
            <a:endParaRPr lang="en-US" dirty="0"/>
          </a:p>
        </p:txBody>
      </p:sp>
    </p:spTree>
    <p:extLst>
      <p:ext uri="{BB962C8B-B14F-4D97-AF65-F5344CB8AC3E}">
        <p14:creationId xmlns:p14="http://schemas.microsoft.com/office/powerpoint/2010/main" val="144975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2DF6-D0D0-8DDE-12E9-834ECD0F96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E5689D-D781-7629-DCA0-1CC25ACD88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B16797-A019-F9A6-E414-AFE303A2796D}"/>
              </a:ext>
            </a:extLst>
          </p:cNvPr>
          <p:cNvSpPr>
            <a:spLocks noGrp="1"/>
          </p:cNvSpPr>
          <p:nvPr>
            <p:ph type="dt" sz="half" idx="10"/>
          </p:nvPr>
        </p:nvSpPr>
        <p:spPr/>
        <p:txBody>
          <a:bodyPr/>
          <a:lstStyle/>
          <a:p>
            <a:fld id="{C07B66AD-7C08-490A-ADA4-B47E10FB2407}" type="datetime1">
              <a:rPr lang="en-US" smtClean="0"/>
              <a:t>6/12/2025</a:t>
            </a:fld>
            <a:endParaRPr lang="en-US" dirty="0"/>
          </a:p>
        </p:txBody>
      </p:sp>
      <p:sp>
        <p:nvSpPr>
          <p:cNvPr id="5" name="Footer Placeholder 4">
            <a:extLst>
              <a:ext uri="{FF2B5EF4-FFF2-40B4-BE49-F238E27FC236}">
                <a16:creationId xmlns:a16="http://schemas.microsoft.com/office/drawing/2014/main" id="{8E12A126-A963-EB3C-E80F-D8AAE0894B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C4753F-5D64-91AF-78F6-61F3D87E64D3}"/>
              </a:ext>
            </a:extLst>
          </p:cNvPr>
          <p:cNvSpPr>
            <a:spLocks noGrp="1"/>
          </p:cNvSpPr>
          <p:nvPr>
            <p:ph type="sldNum" sz="quarter" idx="12"/>
          </p:nvPr>
        </p:nvSpPr>
        <p:spPr/>
        <p:txBody>
          <a:bodyPr/>
          <a:lstStyle/>
          <a:p>
            <a:fld id="{70C12960-6E85-460F-B6E3-5B82CB31AF3D}" type="slidenum">
              <a:rPr lang="en-US" smtClean="0"/>
              <a:t>‹#›</a:t>
            </a:fld>
            <a:endParaRPr lang="en-US" dirty="0"/>
          </a:p>
        </p:txBody>
      </p:sp>
    </p:spTree>
    <p:extLst>
      <p:ext uri="{BB962C8B-B14F-4D97-AF65-F5344CB8AC3E}">
        <p14:creationId xmlns:p14="http://schemas.microsoft.com/office/powerpoint/2010/main" val="273061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E2435-8C02-4541-AA6D-5D5877985F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313DE9-6208-FD97-CACD-34DCF5D607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86C55-E4CD-9E87-C5D6-E611F57FAC9F}"/>
              </a:ext>
            </a:extLst>
          </p:cNvPr>
          <p:cNvSpPr>
            <a:spLocks noGrp="1"/>
          </p:cNvSpPr>
          <p:nvPr>
            <p:ph type="dt" sz="half" idx="10"/>
          </p:nvPr>
        </p:nvSpPr>
        <p:spPr/>
        <p:txBody>
          <a:bodyPr/>
          <a:lstStyle/>
          <a:p>
            <a:fld id="{05B95027-4255-49E7-9841-CD21BCC99996}" type="datetime1">
              <a:rPr lang="en-US" smtClean="0"/>
              <a:t>6/12/2025</a:t>
            </a:fld>
            <a:endParaRPr lang="en-US" dirty="0"/>
          </a:p>
        </p:txBody>
      </p:sp>
      <p:sp>
        <p:nvSpPr>
          <p:cNvPr id="5" name="Footer Placeholder 4">
            <a:extLst>
              <a:ext uri="{FF2B5EF4-FFF2-40B4-BE49-F238E27FC236}">
                <a16:creationId xmlns:a16="http://schemas.microsoft.com/office/drawing/2014/main" id="{9F6110EB-6640-3B45-8E37-D7A382A2AF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E7826D-7601-2AE8-9629-99C279D1CCCB}"/>
              </a:ext>
            </a:extLst>
          </p:cNvPr>
          <p:cNvSpPr>
            <a:spLocks noGrp="1"/>
          </p:cNvSpPr>
          <p:nvPr>
            <p:ph type="sldNum" sz="quarter" idx="12"/>
          </p:nvPr>
        </p:nvSpPr>
        <p:spPr/>
        <p:txBody>
          <a:bodyPr/>
          <a:lstStyle/>
          <a:p>
            <a:fld id="{70C12960-6E85-460F-B6E3-5B82CB31AF3D}" type="slidenum">
              <a:rPr lang="en-US" smtClean="0"/>
              <a:t>‹#›</a:t>
            </a:fld>
            <a:endParaRPr lang="en-US" dirty="0"/>
          </a:p>
        </p:txBody>
      </p:sp>
    </p:spTree>
    <p:extLst>
      <p:ext uri="{BB962C8B-B14F-4D97-AF65-F5344CB8AC3E}">
        <p14:creationId xmlns:p14="http://schemas.microsoft.com/office/powerpoint/2010/main" val="89574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F0CFC4-F2E0-B54E-BABD-82FD41AA9F23}"/>
              </a:ext>
            </a:extLst>
          </p:cNvPr>
          <p:cNvPicPr>
            <a:picLocks noChangeAspect="1"/>
          </p:cNvPicPr>
          <p:nvPr userDrawn="1"/>
        </p:nvPicPr>
        <p:blipFill>
          <a:blip r:embed="rId2"/>
          <a:stretch>
            <a:fillRect/>
          </a:stretch>
        </p:blipFill>
        <p:spPr>
          <a:xfrm>
            <a:off x="0" y="0"/>
            <a:ext cx="11789833" cy="6858000"/>
          </a:xfrm>
          <a:prstGeom prst="rect">
            <a:avLst/>
          </a:prstGeom>
        </p:spPr>
      </p:pic>
      <p:sp>
        <p:nvSpPr>
          <p:cNvPr id="13" name="Picture Placeholder 12">
            <a:extLst>
              <a:ext uri="{FF2B5EF4-FFF2-40B4-BE49-F238E27FC236}">
                <a16:creationId xmlns:a16="http://schemas.microsoft.com/office/drawing/2014/main" id="{8485A1D7-6B57-F942-80EE-FF85C789FF02}"/>
              </a:ext>
            </a:extLst>
          </p:cNvPr>
          <p:cNvSpPr>
            <a:spLocks noGrp="1"/>
          </p:cNvSpPr>
          <p:nvPr>
            <p:ph type="pic" sz="quarter" idx="11"/>
          </p:nvPr>
        </p:nvSpPr>
        <p:spPr>
          <a:xfrm>
            <a:off x="660335" y="275831"/>
            <a:ext cx="3709526" cy="3012537"/>
          </a:xfrm>
        </p:spPr>
        <p:txBody>
          <a:bodyPr/>
          <a:lstStyle/>
          <a:p>
            <a:endParaRPr lang="en-US" dirty="0"/>
          </a:p>
        </p:txBody>
      </p:sp>
      <p:sp>
        <p:nvSpPr>
          <p:cNvPr id="14" name="Picture Placeholder 12">
            <a:extLst>
              <a:ext uri="{FF2B5EF4-FFF2-40B4-BE49-F238E27FC236}">
                <a16:creationId xmlns:a16="http://schemas.microsoft.com/office/drawing/2014/main" id="{ACB59096-5459-5F4B-8DAA-E6A473A54C46}"/>
              </a:ext>
            </a:extLst>
          </p:cNvPr>
          <p:cNvSpPr>
            <a:spLocks noGrp="1"/>
          </p:cNvSpPr>
          <p:nvPr>
            <p:ph type="pic" sz="quarter" idx="12"/>
          </p:nvPr>
        </p:nvSpPr>
        <p:spPr>
          <a:xfrm>
            <a:off x="671975" y="3557134"/>
            <a:ext cx="3709526" cy="3012537"/>
          </a:xfrm>
        </p:spPr>
        <p:txBody>
          <a:bodyPr/>
          <a:lstStyle/>
          <a:p>
            <a:endParaRPr lang="en-US" dirty="0"/>
          </a:p>
        </p:txBody>
      </p:sp>
      <p:sp>
        <p:nvSpPr>
          <p:cNvPr id="7" name="Title 1">
            <a:extLst>
              <a:ext uri="{FF2B5EF4-FFF2-40B4-BE49-F238E27FC236}">
                <a16:creationId xmlns:a16="http://schemas.microsoft.com/office/drawing/2014/main" id="{96053498-1273-7D49-AD37-91C5B807DDC2}"/>
              </a:ext>
            </a:extLst>
          </p:cNvPr>
          <p:cNvSpPr>
            <a:spLocks noGrp="1"/>
          </p:cNvSpPr>
          <p:nvPr>
            <p:ph type="title" hasCustomPrompt="1"/>
          </p:nvPr>
        </p:nvSpPr>
        <p:spPr>
          <a:xfrm>
            <a:off x="5656341" y="465137"/>
            <a:ext cx="5459151" cy="1325563"/>
          </a:xfr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a:t>High-quality, early</a:t>
            </a:r>
            <a:br>
              <a:rPr lang="en-US"/>
            </a:br>
            <a:r>
              <a:rPr lang="en-US"/>
              <a:t>education in Georgia</a:t>
            </a:r>
          </a:p>
        </p:txBody>
      </p:sp>
      <p:sp>
        <p:nvSpPr>
          <p:cNvPr id="8" name="Text Placeholder 5">
            <a:extLst>
              <a:ext uri="{FF2B5EF4-FFF2-40B4-BE49-F238E27FC236}">
                <a16:creationId xmlns:a16="http://schemas.microsoft.com/office/drawing/2014/main" id="{EEF96D84-9B72-F24A-9CD8-B3CA8BB033C2}"/>
              </a:ext>
            </a:extLst>
          </p:cNvPr>
          <p:cNvSpPr>
            <a:spLocks noGrp="1"/>
          </p:cNvSpPr>
          <p:nvPr>
            <p:ph type="body" sz="quarter" idx="13" hasCustomPrompt="1"/>
          </p:nvPr>
        </p:nvSpPr>
        <p:spPr>
          <a:xfrm>
            <a:off x="6609503" y="2085975"/>
            <a:ext cx="3552825" cy="3735388"/>
          </a:xfr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a:t>Body copy here.</a:t>
            </a:r>
          </a:p>
        </p:txBody>
      </p:sp>
    </p:spTree>
    <p:extLst>
      <p:ext uri="{BB962C8B-B14F-4D97-AF65-F5344CB8AC3E}">
        <p14:creationId xmlns:p14="http://schemas.microsoft.com/office/powerpoint/2010/main" val="1563819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0A4BA2-E9C2-4813-AB24-C26309FC4996}"/>
              </a:ext>
            </a:extLst>
          </p:cNvPr>
          <p:cNvSpPr>
            <a:spLocks noGrp="1"/>
          </p:cNvSpPr>
          <p:nvPr>
            <p:ph type="body" idx="1"/>
          </p:nvPr>
        </p:nvSpPr>
        <p:spPr>
          <a:xfrm>
            <a:off x="839788" y="1476349"/>
            <a:ext cx="5157787" cy="823912"/>
          </a:xfrm>
        </p:spPr>
        <p:txBody>
          <a:bodyPr anchor="b">
            <a:normAutofit/>
          </a:bodyPr>
          <a:lstStyle>
            <a:lvl1pPr marL="0" indent="0">
              <a:buNone/>
              <a:defRPr sz="2800" b="1">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214AA1-BD52-44CA-87B9-EB57ACE39A3C}"/>
              </a:ext>
            </a:extLst>
          </p:cNvPr>
          <p:cNvSpPr>
            <a:spLocks noGrp="1"/>
          </p:cNvSpPr>
          <p:nvPr>
            <p:ph sz="half" idx="2"/>
          </p:nvPr>
        </p:nvSpPr>
        <p:spPr>
          <a:xfrm>
            <a:off x="839788" y="2300261"/>
            <a:ext cx="5157787" cy="388940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EB02D3-A2B5-440B-BB42-96DBF7508295}"/>
              </a:ext>
            </a:extLst>
          </p:cNvPr>
          <p:cNvSpPr>
            <a:spLocks noGrp="1"/>
          </p:cNvSpPr>
          <p:nvPr>
            <p:ph type="body" sz="quarter" idx="3"/>
          </p:nvPr>
        </p:nvSpPr>
        <p:spPr>
          <a:xfrm>
            <a:off x="6169024" y="1476349"/>
            <a:ext cx="5183188" cy="823912"/>
          </a:xfrm>
        </p:spPr>
        <p:txBody>
          <a:bodyPr anchor="b">
            <a:normAutofit/>
          </a:bodyPr>
          <a:lstStyle>
            <a:lvl1pPr marL="0" indent="0">
              <a:buNone/>
              <a:defRPr sz="2800" b="1">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A77A62-AB21-4D9A-8E71-69D2EC84202F}"/>
              </a:ext>
            </a:extLst>
          </p:cNvPr>
          <p:cNvSpPr>
            <a:spLocks noGrp="1"/>
          </p:cNvSpPr>
          <p:nvPr>
            <p:ph sz="quarter" idx="4"/>
          </p:nvPr>
        </p:nvSpPr>
        <p:spPr>
          <a:xfrm>
            <a:off x="6172200" y="2300261"/>
            <a:ext cx="5183188" cy="388940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F0B8F6-230D-4325-A89C-D9735EF96091}"/>
              </a:ext>
            </a:extLst>
          </p:cNvPr>
          <p:cNvSpPr>
            <a:spLocks noGrp="1"/>
          </p:cNvSpPr>
          <p:nvPr>
            <p:ph type="dt" sz="half" idx="10"/>
          </p:nvPr>
        </p:nvSpPr>
        <p:spPr/>
        <p:txBody>
          <a:bodyPr/>
          <a:lstStyle/>
          <a:p>
            <a:fld id="{259590AC-51CC-4752-8F19-C55A8E4626A1}" type="datetimeFigureOut">
              <a:rPr lang="en-US" smtClean="0"/>
              <a:t>6/12/2025</a:t>
            </a:fld>
            <a:endParaRPr lang="en-US" dirty="0"/>
          </a:p>
        </p:txBody>
      </p:sp>
      <p:sp>
        <p:nvSpPr>
          <p:cNvPr id="8" name="Footer Placeholder 7">
            <a:extLst>
              <a:ext uri="{FF2B5EF4-FFF2-40B4-BE49-F238E27FC236}">
                <a16:creationId xmlns:a16="http://schemas.microsoft.com/office/drawing/2014/main" id="{7AAC8606-1E5B-495C-A9C1-BFC6A70935F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4F8AE42-2D31-48E7-BE46-A2781A263F99}"/>
              </a:ext>
            </a:extLst>
          </p:cNvPr>
          <p:cNvSpPr>
            <a:spLocks noGrp="1"/>
          </p:cNvSpPr>
          <p:nvPr>
            <p:ph type="sldNum" sz="quarter" idx="12"/>
          </p:nvPr>
        </p:nvSpPr>
        <p:spPr/>
        <p:txBody>
          <a:bodyPr/>
          <a:lstStyle/>
          <a:p>
            <a:fld id="{65CD3E2B-724B-4778-8EC8-40C5E295074C}" type="slidenum">
              <a:rPr lang="en-US" smtClean="0"/>
              <a:t>‹#›</a:t>
            </a:fld>
            <a:endParaRPr lang="en-US" dirty="0"/>
          </a:p>
        </p:txBody>
      </p:sp>
      <p:sp>
        <p:nvSpPr>
          <p:cNvPr id="13" name="Rectangle 12">
            <a:extLst>
              <a:ext uri="{FF2B5EF4-FFF2-40B4-BE49-F238E27FC236}">
                <a16:creationId xmlns:a16="http://schemas.microsoft.com/office/drawing/2014/main" id="{E749472D-C5B9-4ED2-9D52-39C368A8D318}"/>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drawing, food&#10;&#10;Description automatically generated">
            <a:extLst>
              <a:ext uri="{FF2B5EF4-FFF2-40B4-BE49-F238E27FC236}">
                <a16:creationId xmlns:a16="http://schemas.microsoft.com/office/drawing/2014/main" id="{3AED693E-9C85-4D53-A494-F4CB270450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cxnSp>
        <p:nvCxnSpPr>
          <p:cNvPr id="15" name="Straight Connector 14">
            <a:extLst>
              <a:ext uri="{FF2B5EF4-FFF2-40B4-BE49-F238E27FC236}">
                <a16:creationId xmlns:a16="http://schemas.microsoft.com/office/drawing/2014/main" id="{DBE2B67E-E1CB-4003-891E-BD98DC455E26}"/>
              </a:ext>
            </a:extLst>
          </p:cNvPr>
          <p:cNvCxnSpPr/>
          <p:nvPr userDrawn="1"/>
        </p:nvCxnSpPr>
        <p:spPr>
          <a:xfrm>
            <a:off x="174112" y="1032734"/>
            <a:ext cx="11843774" cy="0"/>
          </a:xfrm>
          <a:prstGeom prst="line">
            <a:avLst/>
          </a:prstGeom>
          <a:ln w="76200">
            <a:solidFill>
              <a:srgbClr val="07367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9E8D27A-FD9A-4F6F-9994-9941B620F433}"/>
              </a:ext>
            </a:extLst>
          </p:cNvPr>
          <p:cNvSpPr>
            <a:spLocks noGrp="1"/>
          </p:cNvSpPr>
          <p:nvPr>
            <p:ph type="title"/>
          </p:nvPr>
        </p:nvSpPr>
        <p:spPr>
          <a:xfrm>
            <a:off x="174112" y="193045"/>
            <a:ext cx="11843773" cy="847200"/>
          </a:xfrm>
        </p:spPr>
        <p:txBody>
          <a:bodyPr/>
          <a:lstStyle>
            <a:lvl1pP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952448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48FC-3854-4090-81CA-C6BF43CB2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1D3FAC-ACFF-46B9-9D18-70D23139A3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6F2585-0F31-46E2-995F-7908512CF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4FC0CD-857F-4F92-9F17-9F7C4E82B308}"/>
              </a:ext>
            </a:extLst>
          </p:cNvPr>
          <p:cNvSpPr>
            <a:spLocks noGrp="1"/>
          </p:cNvSpPr>
          <p:nvPr>
            <p:ph type="dt" sz="half" idx="10"/>
          </p:nvPr>
        </p:nvSpPr>
        <p:spPr/>
        <p:txBody>
          <a:bodyPr/>
          <a:lstStyle/>
          <a:p>
            <a:fld id="{AC75032E-C0F5-4347-9C46-A2E2EC43C4BA}" type="datetimeFigureOut">
              <a:rPr lang="en-US" smtClean="0"/>
              <a:t>6/12/2025</a:t>
            </a:fld>
            <a:endParaRPr lang="en-US" dirty="0"/>
          </a:p>
        </p:txBody>
      </p:sp>
      <p:sp>
        <p:nvSpPr>
          <p:cNvPr id="6" name="Footer Placeholder 5">
            <a:extLst>
              <a:ext uri="{FF2B5EF4-FFF2-40B4-BE49-F238E27FC236}">
                <a16:creationId xmlns:a16="http://schemas.microsoft.com/office/drawing/2014/main" id="{5AA272C8-88D5-4BBD-8318-5814EAB9C5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B82475-E017-499E-90D1-F990902C07C7}"/>
              </a:ext>
            </a:extLst>
          </p:cNvPr>
          <p:cNvSpPr>
            <a:spLocks noGrp="1"/>
          </p:cNvSpPr>
          <p:nvPr>
            <p:ph type="sldNum" sz="quarter" idx="12"/>
          </p:nvPr>
        </p:nvSpPr>
        <p:spPr/>
        <p:txBody>
          <a:bodyPr/>
          <a:lstStyle/>
          <a:p>
            <a:fld id="{1A7A74CA-11DB-40CC-AD5C-785B9CFE9E5C}" type="slidenum">
              <a:rPr lang="en-US" smtClean="0"/>
              <a:t>‹#›</a:t>
            </a:fld>
            <a:endParaRPr lang="en-US" dirty="0"/>
          </a:p>
        </p:txBody>
      </p:sp>
      <p:pic>
        <p:nvPicPr>
          <p:cNvPr id="11" name="Picture 10">
            <a:extLst>
              <a:ext uri="{FF2B5EF4-FFF2-40B4-BE49-F238E27FC236}">
                <a16:creationId xmlns:a16="http://schemas.microsoft.com/office/drawing/2014/main" id="{61B7D664-ACB9-4831-AD09-304554A5A6F8}"/>
              </a:ext>
            </a:extLst>
          </p:cNvPr>
          <p:cNvPicPr>
            <a:picLocks noChangeAspect="1"/>
          </p:cNvPicPr>
          <p:nvPr userDrawn="1"/>
        </p:nvPicPr>
        <p:blipFill rotWithShape="1">
          <a:blip r:embed="rId2"/>
          <a:srcRect r="40897" b="50000"/>
          <a:stretch/>
        </p:blipFill>
        <p:spPr>
          <a:xfrm>
            <a:off x="0" y="0"/>
            <a:ext cx="12192000" cy="457200"/>
          </a:xfrm>
          <a:prstGeom prst="rect">
            <a:avLst/>
          </a:prstGeom>
        </p:spPr>
      </p:pic>
      <p:pic>
        <p:nvPicPr>
          <p:cNvPr id="12" name="Picture 11">
            <a:extLst>
              <a:ext uri="{FF2B5EF4-FFF2-40B4-BE49-F238E27FC236}">
                <a16:creationId xmlns:a16="http://schemas.microsoft.com/office/drawing/2014/main" id="{D16DA298-B663-463B-9660-A65D42189626}"/>
              </a:ext>
            </a:extLst>
          </p:cNvPr>
          <p:cNvPicPr>
            <a:picLocks noChangeAspect="1"/>
          </p:cNvPicPr>
          <p:nvPr userDrawn="1"/>
        </p:nvPicPr>
        <p:blipFill>
          <a:blip r:embed="rId3"/>
          <a:stretch>
            <a:fillRect/>
          </a:stretch>
        </p:blipFill>
        <p:spPr>
          <a:xfrm>
            <a:off x="0" y="6682351"/>
            <a:ext cx="12192000" cy="207057"/>
          </a:xfrm>
          <a:prstGeom prst="rect">
            <a:avLst/>
          </a:prstGeom>
        </p:spPr>
      </p:pic>
    </p:spTree>
    <p:extLst>
      <p:ext uri="{BB962C8B-B14F-4D97-AF65-F5344CB8AC3E}">
        <p14:creationId xmlns:p14="http://schemas.microsoft.com/office/powerpoint/2010/main" val="2641463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984" y="1279669"/>
            <a:ext cx="11256264" cy="482602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8419535-20C3-4B5D-AC99-E214B84D4B34}" type="datetimeFigureOut">
              <a:rPr lang="en-US" smtClean="0"/>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3C568C-23C2-4A38-BF7D-DB792BD108A7}" type="slidenum">
              <a:rPr lang="en-US" smtClean="0"/>
              <a:t>‹#›</a:t>
            </a:fld>
            <a:endParaRPr lang="en-US" dirty="0"/>
          </a:p>
        </p:txBody>
      </p:sp>
      <p:pic>
        <p:nvPicPr>
          <p:cNvPr id="7" name="Picture 6">
            <a:extLst>
              <a:ext uri="{FF2B5EF4-FFF2-40B4-BE49-F238E27FC236}">
                <a16:creationId xmlns:a16="http://schemas.microsoft.com/office/drawing/2014/main" id="{E8323AFE-C4F2-4888-80AB-9F1C4759B03A}"/>
              </a:ext>
            </a:extLst>
          </p:cNvPr>
          <p:cNvPicPr>
            <a:picLocks noChangeAspect="1"/>
          </p:cNvPicPr>
          <p:nvPr userDrawn="1"/>
        </p:nvPicPr>
        <p:blipFill>
          <a:blip r:embed="rId2"/>
          <a:stretch>
            <a:fillRect/>
          </a:stretch>
        </p:blipFill>
        <p:spPr>
          <a:xfrm rot="5400000">
            <a:off x="5529746" y="-5529740"/>
            <a:ext cx="1132517" cy="12192000"/>
          </a:xfrm>
          <a:prstGeom prst="rect">
            <a:avLst/>
          </a:prstGeom>
        </p:spPr>
      </p:pic>
      <p:pic>
        <p:nvPicPr>
          <p:cNvPr id="8" name="Picture 7">
            <a:extLst>
              <a:ext uri="{FF2B5EF4-FFF2-40B4-BE49-F238E27FC236}">
                <a16:creationId xmlns:a16="http://schemas.microsoft.com/office/drawing/2014/main" id="{F4706F17-1B6C-4938-B91C-753673A10AF7}"/>
              </a:ext>
            </a:extLst>
          </p:cNvPr>
          <p:cNvPicPr>
            <a:picLocks noChangeAspect="1"/>
          </p:cNvPicPr>
          <p:nvPr userDrawn="1"/>
        </p:nvPicPr>
        <p:blipFill>
          <a:blip r:embed="rId3"/>
          <a:stretch>
            <a:fillRect/>
          </a:stretch>
        </p:blipFill>
        <p:spPr>
          <a:xfrm rot="5400000" flipH="1">
            <a:off x="5994077" y="-4998297"/>
            <a:ext cx="203844" cy="12192001"/>
          </a:xfrm>
          <a:prstGeom prst="rect">
            <a:avLst/>
          </a:prstGeom>
        </p:spPr>
      </p:pic>
      <p:sp>
        <p:nvSpPr>
          <p:cNvPr id="2" name="Title 1"/>
          <p:cNvSpPr>
            <a:spLocks noGrp="1"/>
          </p:cNvSpPr>
          <p:nvPr>
            <p:ph type="title"/>
          </p:nvPr>
        </p:nvSpPr>
        <p:spPr>
          <a:xfrm>
            <a:off x="252984" y="103894"/>
            <a:ext cx="11646408" cy="811844"/>
          </a:xfrm>
        </p:spPr>
        <p:txBody>
          <a:bodyPr/>
          <a:lstStyle>
            <a:lvl1pPr>
              <a:defRPr>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0F1D103F-4F09-4136-9648-53159BC30314}"/>
              </a:ext>
            </a:extLst>
          </p:cNvPr>
          <p:cNvPicPr>
            <a:picLocks noChangeAspect="1"/>
          </p:cNvPicPr>
          <p:nvPr userDrawn="1"/>
        </p:nvPicPr>
        <p:blipFill>
          <a:blip r:embed="rId4"/>
          <a:stretch>
            <a:fillRect/>
          </a:stretch>
        </p:blipFill>
        <p:spPr>
          <a:xfrm>
            <a:off x="11353800" y="5644794"/>
            <a:ext cx="838202" cy="1213209"/>
          </a:xfrm>
          <a:prstGeom prst="rect">
            <a:avLst/>
          </a:prstGeom>
        </p:spPr>
      </p:pic>
      <p:pic>
        <p:nvPicPr>
          <p:cNvPr id="15" name="Picture 14">
            <a:extLst>
              <a:ext uri="{FF2B5EF4-FFF2-40B4-BE49-F238E27FC236}">
                <a16:creationId xmlns:a16="http://schemas.microsoft.com/office/drawing/2014/main" id="{67845BD4-78E6-4CCD-8948-46B18A9F3B8C}"/>
              </a:ext>
            </a:extLst>
          </p:cNvPr>
          <p:cNvPicPr>
            <a:picLocks noChangeAspect="1"/>
          </p:cNvPicPr>
          <p:nvPr userDrawn="1"/>
        </p:nvPicPr>
        <p:blipFill rotWithShape="1">
          <a:blip r:embed="rId5"/>
          <a:srcRect b="48230"/>
          <a:stretch/>
        </p:blipFill>
        <p:spPr>
          <a:xfrm>
            <a:off x="10961852" y="6621288"/>
            <a:ext cx="593396" cy="236712"/>
          </a:xfrm>
          <a:prstGeom prst="rect">
            <a:avLst/>
          </a:prstGeom>
        </p:spPr>
      </p:pic>
    </p:spTree>
    <p:extLst>
      <p:ext uri="{BB962C8B-B14F-4D97-AF65-F5344CB8AC3E}">
        <p14:creationId xmlns:p14="http://schemas.microsoft.com/office/powerpoint/2010/main" val="329954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1E8EA8-9E88-164A-8196-CE5A5F083F8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D688DA-3CBC-AA4A-9920-94FEA747FDAD}"/>
              </a:ext>
            </a:extLst>
          </p:cNvPr>
          <p:cNvSpPr>
            <a:spLocks noGrp="1"/>
          </p:cNvSpPr>
          <p:nvPr>
            <p:ph type="title" hasCustomPrompt="1"/>
          </p:nvPr>
        </p:nvSpPr>
        <p:spPr>
          <a:xfrm>
            <a:off x="542261" y="465137"/>
            <a:ext cx="5459151" cy="1325563"/>
          </a:xfr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21" name="Picture Placeholder 20">
            <a:extLst>
              <a:ext uri="{FF2B5EF4-FFF2-40B4-BE49-F238E27FC236}">
                <a16:creationId xmlns:a16="http://schemas.microsoft.com/office/drawing/2014/main" id="{9D4598C1-B0F8-AB49-A22C-D9A7A01EC6BD}"/>
              </a:ext>
            </a:extLst>
          </p:cNvPr>
          <p:cNvSpPr>
            <a:spLocks noGrp="1"/>
          </p:cNvSpPr>
          <p:nvPr>
            <p:ph type="pic" sz="quarter" idx="11"/>
          </p:nvPr>
        </p:nvSpPr>
        <p:spPr>
          <a:xfrm>
            <a:off x="7000875" y="1209674"/>
            <a:ext cx="4391025" cy="4391025"/>
          </a:xfrm>
        </p:spPr>
        <p:txBody>
          <a:bodyPr/>
          <a:lstStyle/>
          <a:p>
            <a:endParaRPr lang="en-US" dirty="0"/>
          </a:p>
        </p:txBody>
      </p:sp>
      <p:sp>
        <p:nvSpPr>
          <p:cNvPr id="6" name="Text Placeholder 5">
            <a:extLst>
              <a:ext uri="{FF2B5EF4-FFF2-40B4-BE49-F238E27FC236}">
                <a16:creationId xmlns:a16="http://schemas.microsoft.com/office/drawing/2014/main" id="{C1A23B71-465C-6D41-BE6B-1B2D5918DD1C}"/>
              </a:ext>
            </a:extLst>
          </p:cNvPr>
          <p:cNvSpPr>
            <a:spLocks noGrp="1"/>
          </p:cNvSpPr>
          <p:nvPr>
            <p:ph type="body" sz="quarter" idx="12" hasCustomPrompt="1"/>
          </p:nvPr>
        </p:nvSpPr>
        <p:spPr>
          <a:xfrm>
            <a:off x="1495423" y="2085975"/>
            <a:ext cx="3552825" cy="3735388"/>
          </a:xfr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spTree>
    <p:extLst>
      <p:ext uri="{BB962C8B-B14F-4D97-AF65-F5344CB8AC3E}">
        <p14:creationId xmlns:p14="http://schemas.microsoft.com/office/powerpoint/2010/main" val="1734986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Divider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129D-7573-DD46-9763-A1AD770EFCB3}"/>
              </a:ext>
            </a:extLst>
          </p:cNvPr>
          <p:cNvSpPr>
            <a:spLocks noGrp="1"/>
          </p:cNvSpPr>
          <p:nvPr>
            <p:ph type="title" hasCustomPrompt="1"/>
          </p:nvPr>
        </p:nvSpPr>
        <p:spPr>
          <a:xfrm>
            <a:off x="1834100" y="2855669"/>
            <a:ext cx="8117973"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rgbClr val="002D72"/>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pic>
        <p:nvPicPr>
          <p:cNvPr id="10" name="Picture 9">
            <a:extLst>
              <a:ext uri="{FF2B5EF4-FFF2-40B4-BE49-F238E27FC236}">
                <a16:creationId xmlns:a16="http://schemas.microsoft.com/office/drawing/2014/main" id="{8F1FE00F-CBE5-A443-AB7C-8D4051781A5C}"/>
              </a:ext>
            </a:extLst>
          </p:cNvPr>
          <p:cNvPicPr>
            <a:picLocks noChangeAspect="1"/>
          </p:cNvPicPr>
          <p:nvPr userDrawn="1"/>
        </p:nvPicPr>
        <p:blipFill>
          <a:blip r:embed="rId2"/>
          <a:stretch>
            <a:fillRect/>
          </a:stretch>
        </p:blipFill>
        <p:spPr>
          <a:xfrm>
            <a:off x="8926960" y="5594458"/>
            <a:ext cx="2050227" cy="649238"/>
          </a:xfrm>
          <a:prstGeom prst="rect">
            <a:avLst/>
          </a:prstGeom>
        </p:spPr>
      </p:pic>
    </p:spTree>
    <p:extLst>
      <p:ext uri="{BB962C8B-B14F-4D97-AF65-F5344CB8AC3E}">
        <p14:creationId xmlns:p14="http://schemas.microsoft.com/office/powerpoint/2010/main" val="151345053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B7C9-E853-7744-AABF-7486A92236D3}"/>
              </a:ext>
            </a:extLst>
          </p:cNvPr>
          <p:cNvSpPr>
            <a:spLocks noGrp="1"/>
          </p:cNvSpPr>
          <p:nvPr>
            <p:ph type="ctrTitle" hasCustomPrompt="1"/>
          </p:nvPr>
        </p:nvSpPr>
        <p:spPr>
          <a:xfrm>
            <a:off x="2064687" y="2129784"/>
            <a:ext cx="8717281" cy="2387600"/>
          </a:xfrm>
        </p:spPr>
        <p:txBody>
          <a:bodyPr anchor="b">
            <a:normAutofit/>
          </a:bodyPr>
          <a:lstStyle>
            <a:lvl1pPr algn="l">
              <a:defRPr sz="5000" b="0" i="0" baseline="0">
                <a:solidFill>
                  <a:srgbClr val="24356F"/>
                </a:solidFill>
                <a:latin typeface="Georgia" panose="02040502050405020303" pitchFamily="18" charset="0"/>
              </a:defRPr>
            </a:lvl1pPr>
          </a:lstStyle>
          <a:p>
            <a:pPr lvl="0"/>
            <a:r>
              <a:rPr lang="en-US" dirty="0"/>
              <a:t>Providing Essential</a:t>
            </a:r>
            <a:br>
              <a:rPr lang="en-US" dirty="0"/>
            </a:br>
            <a:r>
              <a:rPr lang="en-US" dirty="0"/>
              <a:t>Services and Resources to</a:t>
            </a:r>
            <a:br>
              <a:rPr lang="en-US" dirty="0"/>
            </a:br>
            <a:r>
              <a:rPr lang="en-US" dirty="0"/>
              <a:t>Meet the Needs of Families</a:t>
            </a:r>
          </a:p>
        </p:txBody>
      </p:sp>
      <p:sp>
        <p:nvSpPr>
          <p:cNvPr id="3" name="Subtitle 2">
            <a:extLst>
              <a:ext uri="{FF2B5EF4-FFF2-40B4-BE49-F238E27FC236}">
                <a16:creationId xmlns:a16="http://schemas.microsoft.com/office/drawing/2014/main" id="{823779F9-0D57-D649-BAB1-B52CC9141FDF}"/>
              </a:ext>
            </a:extLst>
          </p:cNvPr>
          <p:cNvSpPr>
            <a:spLocks noGrp="1"/>
          </p:cNvSpPr>
          <p:nvPr>
            <p:ph type="subTitle" idx="1" hasCustomPrompt="1"/>
          </p:nvPr>
        </p:nvSpPr>
        <p:spPr>
          <a:xfrm>
            <a:off x="2064687" y="4597059"/>
            <a:ext cx="9144000" cy="1655762"/>
          </a:xfrm>
        </p:spPr>
        <p:txBody>
          <a:bodyPr>
            <a:normAutofit/>
          </a:bodyPr>
          <a:lstStyle>
            <a:lvl1pPr marL="0" indent="0" algn="l">
              <a:buNone/>
              <a:defRPr sz="1600" b="1" i="0" baseline="0">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Month | Year</a:t>
            </a:r>
          </a:p>
        </p:txBody>
      </p:sp>
    </p:spTree>
    <p:extLst>
      <p:ext uri="{BB962C8B-B14F-4D97-AF65-F5344CB8AC3E}">
        <p14:creationId xmlns:p14="http://schemas.microsoft.com/office/powerpoint/2010/main" val="316342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28E24B-061F-B34E-BCDC-8A983CF7171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DA129D-7573-DD46-9763-A1AD770EFCB3}"/>
              </a:ext>
            </a:extLst>
          </p:cNvPr>
          <p:cNvSpPr>
            <a:spLocks noGrp="1"/>
          </p:cNvSpPr>
          <p:nvPr>
            <p:ph type="title" hasCustomPrompt="1"/>
          </p:nvPr>
        </p:nvSpPr>
        <p:spPr>
          <a:xfrm>
            <a:off x="1834101" y="2855669"/>
            <a:ext cx="7033592" cy="1325563"/>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chemeClr val="bg1"/>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Tree>
    <p:extLst>
      <p:ext uri="{BB962C8B-B14F-4D97-AF65-F5344CB8AC3E}">
        <p14:creationId xmlns:p14="http://schemas.microsoft.com/office/powerpoint/2010/main" val="693333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B976-290F-AE2D-6646-01AD7E9713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7BD06B-938B-6BA0-A380-309371BBAC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56275-4555-6F21-86B8-F2AD58E757F7}"/>
              </a:ext>
            </a:extLst>
          </p:cNvPr>
          <p:cNvSpPr>
            <a:spLocks noGrp="1"/>
          </p:cNvSpPr>
          <p:nvPr>
            <p:ph type="dt" sz="half" idx="10"/>
          </p:nvPr>
        </p:nvSpPr>
        <p:spPr/>
        <p:txBody>
          <a:bodyPr/>
          <a:lstStyle/>
          <a:p>
            <a:fld id="{9F89F774-3FA6-43B8-9241-99959C8FD463}" type="datetime1">
              <a:rPr lang="en-US" smtClean="0"/>
              <a:t>6/12/2025</a:t>
            </a:fld>
            <a:endParaRPr lang="en-US" dirty="0"/>
          </a:p>
        </p:txBody>
      </p:sp>
      <p:sp>
        <p:nvSpPr>
          <p:cNvPr id="5" name="Footer Placeholder 4">
            <a:extLst>
              <a:ext uri="{FF2B5EF4-FFF2-40B4-BE49-F238E27FC236}">
                <a16:creationId xmlns:a16="http://schemas.microsoft.com/office/drawing/2014/main" id="{8F70DA07-75A4-2A49-4F2D-2892EAABD7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10D9B5-423D-D6B3-CA1E-7A00D440C27F}"/>
              </a:ext>
            </a:extLst>
          </p:cNvPr>
          <p:cNvSpPr>
            <a:spLocks noGrp="1"/>
          </p:cNvSpPr>
          <p:nvPr>
            <p:ph type="sldNum" sz="quarter" idx="12"/>
          </p:nvPr>
        </p:nvSpPr>
        <p:spPr/>
        <p:txBody>
          <a:bodyPr/>
          <a:lstStyle/>
          <a:p>
            <a:fld id="{70C12960-6E85-460F-B6E3-5B82CB31AF3D}" type="slidenum">
              <a:rPr lang="en-US" smtClean="0"/>
              <a:t>‹#›</a:t>
            </a:fld>
            <a:endParaRPr lang="en-US" dirty="0"/>
          </a:p>
        </p:txBody>
      </p:sp>
    </p:spTree>
    <p:extLst>
      <p:ext uri="{BB962C8B-B14F-4D97-AF65-F5344CB8AC3E}">
        <p14:creationId xmlns:p14="http://schemas.microsoft.com/office/powerpoint/2010/main" val="1476308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FA4F4-BE32-974A-A0C6-A31178945A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4A9CD9B6-CFCB-924A-A4ED-6736E628C67F}"/>
              </a:ext>
            </a:extLst>
          </p:cNvPr>
          <p:cNvSpPr>
            <a:spLocks noGrp="1"/>
          </p:cNvSpPr>
          <p:nvPr>
            <p:ph type="title" hasCustomPrompt="1"/>
          </p:nvPr>
        </p:nvSpPr>
        <p:spPr>
          <a:xfrm>
            <a:off x="1834101" y="2855669"/>
            <a:ext cx="7033592" cy="1325563"/>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Tree>
    <p:extLst>
      <p:ext uri="{BB962C8B-B14F-4D97-AF65-F5344CB8AC3E}">
        <p14:creationId xmlns:p14="http://schemas.microsoft.com/office/powerpoint/2010/main" val="276279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1E8EA8-9E88-164A-8196-CE5A5F083F8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D688DA-3CBC-AA4A-9920-94FEA747FDAD}"/>
              </a:ext>
            </a:extLst>
          </p:cNvPr>
          <p:cNvSpPr>
            <a:spLocks noGrp="1"/>
          </p:cNvSpPr>
          <p:nvPr>
            <p:ph type="title" hasCustomPrompt="1"/>
          </p:nvPr>
        </p:nvSpPr>
        <p:spPr>
          <a:xfrm>
            <a:off x="542261" y="465137"/>
            <a:ext cx="5459151" cy="1325563"/>
          </a:xfr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21" name="Picture Placeholder 20">
            <a:extLst>
              <a:ext uri="{FF2B5EF4-FFF2-40B4-BE49-F238E27FC236}">
                <a16:creationId xmlns:a16="http://schemas.microsoft.com/office/drawing/2014/main" id="{9D4598C1-B0F8-AB49-A22C-D9A7A01EC6BD}"/>
              </a:ext>
            </a:extLst>
          </p:cNvPr>
          <p:cNvSpPr>
            <a:spLocks noGrp="1"/>
          </p:cNvSpPr>
          <p:nvPr>
            <p:ph type="pic" sz="quarter" idx="11"/>
          </p:nvPr>
        </p:nvSpPr>
        <p:spPr>
          <a:xfrm>
            <a:off x="7000875" y="1209674"/>
            <a:ext cx="4391025" cy="4391025"/>
          </a:xfrm>
        </p:spPr>
        <p:txBody>
          <a:bodyPr/>
          <a:lstStyle/>
          <a:p>
            <a:endParaRPr lang="en-US" dirty="0"/>
          </a:p>
        </p:txBody>
      </p:sp>
      <p:sp>
        <p:nvSpPr>
          <p:cNvPr id="6" name="Text Placeholder 5">
            <a:extLst>
              <a:ext uri="{FF2B5EF4-FFF2-40B4-BE49-F238E27FC236}">
                <a16:creationId xmlns:a16="http://schemas.microsoft.com/office/drawing/2014/main" id="{C1A23B71-465C-6D41-BE6B-1B2D5918DD1C}"/>
              </a:ext>
            </a:extLst>
          </p:cNvPr>
          <p:cNvSpPr>
            <a:spLocks noGrp="1"/>
          </p:cNvSpPr>
          <p:nvPr>
            <p:ph type="body" sz="quarter" idx="12" hasCustomPrompt="1"/>
          </p:nvPr>
        </p:nvSpPr>
        <p:spPr>
          <a:xfrm>
            <a:off x="1495423" y="2085975"/>
            <a:ext cx="3552825" cy="3735388"/>
          </a:xfr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spTree>
    <p:extLst>
      <p:ext uri="{BB962C8B-B14F-4D97-AF65-F5344CB8AC3E}">
        <p14:creationId xmlns:p14="http://schemas.microsoft.com/office/powerpoint/2010/main" val="2306217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F0CFC4-F2E0-B54E-BABD-82FD41AA9F23}"/>
              </a:ext>
            </a:extLst>
          </p:cNvPr>
          <p:cNvPicPr>
            <a:picLocks noChangeAspect="1"/>
          </p:cNvPicPr>
          <p:nvPr userDrawn="1"/>
        </p:nvPicPr>
        <p:blipFill>
          <a:blip r:embed="rId2"/>
          <a:stretch>
            <a:fillRect/>
          </a:stretch>
        </p:blipFill>
        <p:spPr>
          <a:xfrm>
            <a:off x="0" y="0"/>
            <a:ext cx="11789833" cy="6858000"/>
          </a:xfrm>
          <a:prstGeom prst="rect">
            <a:avLst/>
          </a:prstGeom>
        </p:spPr>
      </p:pic>
      <p:sp>
        <p:nvSpPr>
          <p:cNvPr id="13" name="Picture Placeholder 12">
            <a:extLst>
              <a:ext uri="{FF2B5EF4-FFF2-40B4-BE49-F238E27FC236}">
                <a16:creationId xmlns:a16="http://schemas.microsoft.com/office/drawing/2014/main" id="{8485A1D7-6B57-F942-80EE-FF85C789FF02}"/>
              </a:ext>
            </a:extLst>
          </p:cNvPr>
          <p:cNvSpPr>
            <a:spLocks noGrp="1"/>
          </p:cNvSpPr>
          <p:nvPr>
            <p:ph type="pic" sz="quarter" idx="11"/>
          </p:nvPr>
        </p:nvSpPr>
        <p:spPr>
          <a:xfrm>
            <a:off x="660335" y="275831"/>
            <a:ext cx="3709526" cy="3012537"/>
          </a:xfrm>
        </p:spPr>
        <p:txBody>
          <a:bodyPr/>
          <a:lstStyle/>
          <a:p>
            <a:endParaRPr lang="en-US" dirty="0"/>
          </a:p>
        </p:txBody>
      </p:sp>
      <p:sp>
        <p:nvSpPr>
          <p:cNvPr id="14" name="Picture Placeholder 12">
            <a:extLst>
              <a:ext uri="{FF2B5EF4-FFF2-40B4-BE49-F238E27FC236}">
                <a16:creationId xmlns:a16="http://schemas.microsoft.com/office/drawing/2014/main" id="{ACB59096-5459-5F4B-8DAA-E6A473A54C46}"/>
              </a:ext>
            </a:extLst>
          </p:cNvPr>
          <p:cNvSpPr>
            <a:spLocks noGrp="1"/>
          </p:cNvSpPr>
          <p:nvPr>
            <p:ph type="pic" sz="quarter" idx="12"/>
          </p:nvPr>
        </p:nvSpPr>
        <p:spPr>
          <a:xfrm>
            <a:off x="671975" y="3557134"/>
            <a:ext cx="3709526" cy="3012537"/>
          </a:xfrm>
        </p:spPr>
        <p:txBody>
          <a:bodyPr/>
          <a:lstStyle/>
          <a:p>
            <a:endParaRPr lang="en-US" dirty="0"/>
          </a:p>
        </p:txBody>
      </p:sp>
      <p:sp>
        <p:nvSpPr>
          <p:cNvPr id="7" name="Title 1">
            <a:extLst>
              <a:ext uri="{FF2B5EF4-FFF2-40B4-BE49-F238E27FC236}">
                <a16:creationId xmlns:a16="http://schemas.microsoft.com/office/drawing/2014/main" id="{96053498-1273-7D49-AD37-91C5B807DDC2}"/>
              </a:ext>
            </a:extLst>
          </p:cNvPr>
          <p:cNvSpPr>
            <a:spLocks noGrp="1"/>
          </p:cNvSpPr>
          <p:nvPr>
            <p:ph type="title" hasCustomPrompt="1"/>
          </p:nvPr>
        </p:nvSpPr>
        <p:spPr>
          <a:xfrm>
            <a:off x="5656341" y="465137"/>
            <a:ext cx="5459151" cy="1325563"/>
          </a:xfr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8" name="Text Placeholder 5">
            <a:extLst>
              <a:ext uri="{FF2B5EF4-FFF2-40B4-BE49-F238E27FC236}">
                <a16:creationId xmlns:a16="http://schemas.microsoft.com/office/drawing/2014/main" id="{EEF96D84-9B72-F24A-9CD8-B3CA8BB033C2}"/>
              </a:ext>
            </a:extLst>
          </p:cNvPr>
          <p:cNvSpPr>
            <a:spLocks noGrp="1"/>
          </p:cNvSpPr>
          <p:nvPr>
            <p:ph type="body" sz="quarter" idx="13" hasCustomPrompt="1"/>
          </p:nvPr>
        </p:nvSpPr>
        <p:spPr>
          <a:xfrm>
            <a:off x="6609503" y="2085975"/>
            <a:ext cx="3552825" cy="3735388"/>
          </a:xfr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spTree>
    <p:extLst>
      <p:ext uri="{BB962C8B-B14F-4D97-AF65-F5344CB8AC3E}">
        <p14:creationId xmlns:p14="http://schemas.microsoft.com/office/powerpoint/2010/main" val="2360498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EE36A9-A642-424F-BC3C-12C6AFE1B1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20">
            <a:extLst>
              <a:ext uri="{FF2B5EF4-FFF2-40B4-BE49-F238E27FC236}">
                <a16:creationId xmlns:a16="http://schemas.microsoft.com/office/drawing/2014/main" id="{49A07AA6-6529-9746-8B8A-CC9533D01EB0}"/>
              </a:ext>
            </a:extLst>
          </p:cNvPr>
          <p:cNvSpPr>
            <a:spLocks noGrp="1"/>
          </p:cNvSpPr>
          <p:nvPr>
            <p:ph type="pic" sz="quarter" idx="12"/>
          </p:nvPr>
        </p:nvSpPr>
        <p:spPr>
          <a:xfrm>
            <a:off x="881158" y="1209674"/>
            <a:ext cx="4391025" cy="4391025"/>
          </a:xfrm>
        </p:spPr>
        <p:txBody>
          <a:bodyPr/>
          <a:lstStyle/>
          <a:p>
            <a:endParaRPr lang="en-US" dirty="0"/>
          </a:p>
        </p:txBody>
      </p:sp>
      <p:sp>
        <p:nvSpPr>
          <p:cNvPr id="9" name="Title 1">
            <a:extLst>
              <a:ext uri="{FF2B5EF4-FFF2-40B4-BE49-F238E27FC236}">
                <a16:creationId xmlns:a16="http://schemas.microsoft.com/office/drawing/2014/main" id="{03B04F7D-F3EB-1143-BC94-98D92B087C80}"/>
              </a:ext>
            </a:extLst>
          </p:cNvPr>
          <p:cNvSpPr>
            <a:spLocks noGrp="1"/>
          </p:cNvSpPr>
          <p:nvPr>
            <p:ph type="title" hasCustomPrompt="1"/>
          </p:nvPr>
        </p:nvSpPr>
        <p:spPr>
          <a:xfrm>
            <a:off x="6732849" y="465137"/>
            <a:ext cx="5459151" cy="1325563"/>
          </a:xfr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10" name="Text Placeholder 5">
            <a:extLst>
              <a:ext uri="{FF2B5EF4-FFF2-40B4-BE49-F238E27FC236}">
                <a16:creationId xmlns:a16="http://schemas.microsoft.com/office/drawing/2014/main" id="{3BF5A59F-5635-4649-93F8-4B1A581EBC93}"/>
              </a:ext>
            </a:extLst>
          </p:cNvPr>
          <p:cNvSpPr>
            <a:spLocks noGrp="1"/>
          </p:cNvSpPr>
          <p:nvPr>
            <p:ph type="body" sz="quarter" idx="13" hasCustomPrompt="1"/>
          </p:nvPr>
        </p:nvSpPr>
        <p:spPr>
          <a:xfrm>
            <a:off x="7686011" y="2085975"/>
            <a:ext cx="3552825" cy="452509"/>
          </a:xfrm>
        </p:spPr>
        <p:txBody>
          <a:bodyPr>
            <a:normAutofit/>
          </a:bodyPr>
          <a:lstStyle>
            <a:lvl1pPr>
              <a:defRPr sz="1600" baseline="0">
                <a:solidFill>
                  <a:srgbClr val="24356F"/>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sp>
        <p:nvSpPr>
          <p:cNvPr id="16" name="Text Placeholder 5">
            <a:extLst>
              <a:ext uri="{FF2B5EF4-FFF2-40B4-BE49-F238E27FC236}">
                <a16:creationId xmlns:a16="http://schemas.microsoft.com/office/drawing/2014/main" id="{5BBB68E1-A03E-0545-A3A7-CB9B7F317BE8}"/>
              </a:ext>
            </a:extLst>
          </p:cNvPr>
          <p:cNvSpPr>
            <a:spLocks noGrp="1"/>
          </p:cNvSpPr>
          <p:nvPr>
            <p:ph type="body" sz="quarter" idx="14" hasCustomPrompt="1"/>
          </p:nvPr>
        </p:nvSpPr>
        <p:spPr>
          <a:xfrm>
            <a:off x="7686011" y="2833759"/>
            <a:ext cx="3552825" cy="2093083"/>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baseline="0">
                <a:solidFill>
                  <a:srgbClr val="24356F"/>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3817484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291188-861D-4942-971F-7BB34B289A21}"/>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E7FA62FC-54B0-364B-9C46-A25E3F0B63AA}"/>
              </a:ext>
            </a:extLst>
          </p:cNvPr>
          <p:cNvCxnSpPr/>
          <p:nvPr userDrawn="1"/>
        </p:nvCxnSpPr>
        <p:spPr>
          <a:xfrm>
            <a:off x="9105900" y="4975740"/>
            <a:ext cx="1724025" cy="0"/>
          </a:xfrm>
          <a:prstGeom prst="line">
            <a:avLst/>
          </a:prstGeom>
          <a:ln w="19050">
            <a:solidFill>
              <a:srgbClr val="76BC2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0DF83A-8DA5-7846-B952-A4A946CB525E}"/>
              </a:ext>
            </a:extLst>
          </p:cNvPr>
          <p:cNvCxnSpPr/>
          <p:nvPr userDrawn="1"/>
        </p:nvCxnSpPr>
        <p:spPr>
          <a:xfrm>
            <a:off x="9105899" y="2011621"/>
            <a:ext cx="1724025" cy="0"/>
          </a:xfrm>
          <a:prstGeom prst="line">
            <a:avLst/>
          </a:prstGeom>
          <a:ln w="19050">
            <a:solidFill>
              <a:srgbClr val="76BC21"/>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CD73BE6-50B1-F444-A291-6E6626BF731D}"/>
              </a:ext>
            </a:extLst>
          </p:cNvPr>
          <p:cNvSpPr>
            <a:spLocks noGrp="1"/>
          </p:cNvSpPr>
          <p:nvPr>
            <p:ph type="body" sz="quarter" idx="11" hasCustomPrompt="1"/>
          </p:nvPr>
        </p:nvSpPr>
        <p:spPr>
          <a:xfrm>
            <a:off x="7974013" y="2173288"/>
            <a:ext cx="3667125" cy="2447925"/>
          </a:xfrm>
        </p:spPr>
        <p:txBody>
          <a:bodyPr>
            <a:normAutofit/>
          </a:bodyPr>
          <a:lstStyle>
            <a:lvl1pPr algn="ctr">
              <a:defRPr sz="2500" baseline="0">
                <a:latin typeface="Georgia" panose="02040502050405020303" pitchFamily="18" charset="0"/>
              </a:defRPr>
            </a:lvl1pPr>
          </a:lstStyle>
          <a:p>
            <a:pPr lvl="0"/>
            <a:r>
              <a:rPr lang="en-US" dirty="0"/>
              <a:t>Add quote here</a:t>
            </a:r>
          </a:p>
        </p:txBody>
      </p:sp>
      <p:sp>
        <p:nvSpPr>
          <p:cNvPr id="10" name="Title 1">
            <a:extLst>
              <a:ext uri="{FF2B5EF4-FFF2-40B4-BE49-F238E27FC236}">
                <a16:creationId xmlns:a16="http://schemas.microsoft.com/office/drawing/2014/main" id="{006EBD78-B1EA-924C-BD52-6D0520904CE6}"/>
              </a:ext>
            </a:extLst>
          </p:cNvPr>
          <p:cNvSpPr>
            <a:spLocks noGrp="1"/>
          </p:cNvSpPr>
          <p:nvPr>
            <p:ph type="title" hasCustomPrompt="1"/>
          </p:nvPr>
        </p:nvSpPr>
        <p:spPr>
          <a:xfrm>
            <a:off x="408913" y="465137"/>
            <a:ext cx="5459151" cy="1325563"/>
          </a:xfr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11" name="Text Placeholder 5">
            <a:extLst>
              <a:ext uri="{FF2B5EF4-FFF2-40B4-BE49-F238E27FC236}">
                <a16:creationId xmlns:a16="http://schemas.microsoft.com/office/drawing/2014/main" id="{7A1FC337-D1DD-2448-AFB1-A0B778927944}"/>
              </a:ext>
            </a:extLst>
          </p:cNvPr>
          <p:cNvSpPr>
            <a:spLocks noGrp="1"/>
          </p:cNvSpPr>
          <p:nvPr>
            <p:ph type="body" sz="quarter" idx="13" hasCustomPrompt="1"/>
          </p:nvPr>
        </p:nvSpPr>
        <p:spPr>
          <a:xfrm>
            <a:off x="1362075" y="2085975"/>
            <a:ext cx="3552825" cy="3735388"/>
          </a:xfr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spTree>
    <p:extLst>
      <p:ext uri="{BB962C8B-B14F-4D97-AF65-F5344CB8AC3E}">
        <p14:creationId xmlns:p14="http://schemas.microsoft.com/office/powerpoint/2010/main" val="374467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83A94-81DE-4B6D-A1A5-F697BCFC0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73619A-0057-48B5-8AAF-AE6097A9BC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472E69-67E8-431C-AF14-FFC15BF2B0E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35C0D1-28CB-46B2-95D1-8EEC752F0B11}"/>
              </a:ext>
            </a:extLst>
          </p:cNvPr>
          <p:cNvSpPr>
            <a:spLocks noGrp="1"/>
          </p:cNvSpPr>
          <p:nvPr>
            <p:ph type="dt" sz="half" idx="10"/>
          </p:nvPr>
        </p:nvSpPr>
        <p:spPr/>
        <p:txBody>
          <a:bodyPr/>
          <a:lstStyle/>
          <a:p>
            <a:fld id="{AC75032E-C0F5-4347-9C46-A2E2EC43C4BA}" type="datetimeFigureOut">
              <a:rPr lang="en-US" smtClean="0"/>
              <a:t>6/12/2025</a:t>
            </a:fld>
            <a:endParaRPr lang="en-US" dirty="0"/>
          </a:p>
        </p:txBody>
      </p:sp>
      <p:sp>
        <p:nvSpPr>
          <p:cNvPr id="6" name="Footer Placeholder 5">
            <a:extLst>
              <a:ext uri="{FF2B5EF4-FFF2-40B4-BE49-F238E27FC236}">
                <a16:creationId xmlns:a16="http://schemas.microsoft.com/office/drawing/2014/main" id="{2FD69CE8-D648-45AE-A7EB-C3CF111FB1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8709B3-18A0-4037-ACFE-78DC26F1CD97}"/>
              </a:ext>
            </a:extLst>
          </p:cNvPr>
          <p:cNvSpPr>
            <a:spLocks noGrp="1"/>
          </p:cNvSpPr>
          <p:nvPr>
            <p:ph type="sldNum" sz="quarter" idx="12"/>
          </p:nvPr>
        </p:nvSpPr>
        <p:spPr/>
        <p:txBody>
          <a:bodyPr/>
          <a:lstStyle/>
          <a:p>
            <a:fld id="{1A7A74CA-11DB-40CC-AD5C-785B9CFE9E5C}" type="slidenum">
              <a:rPr lang="en-US" smtClean="0"/>
              <a:t>‹#›</a:t>
            </a:fld>
            <a:endParaRPr lang="en-US" dirty="0"/>
          </a:p>
        </p:txBody>
      </p:sp>
      <p:pic>
        <p:nvPicPr>
          <p:cNvPr id="11" name="Picture 10">
            <a:extLst>
              <a:ext uri="{FF2B5EF4-FFF2-40B4-BE49-F238E27FC236}">
                <a16:creationId xmlns:a16="http://schemas.microsoft.com/office/drawing/2014/main" id="{4466C659-2239-4D9E-9B53-38EF9B94D189}"/>
              </a:ext>
            </a:extLst>
          </p:cNvPr>
          <p:cNvPicPr>
            <a:picLocks noChangeAspect="1"/>
          </p:cNvPicPr>
          <p:nvPr userDrawn="1"/>
        </p:nvPicPr>
        <p:blipFill rotWithShape="1">
          <a:blip r:embed="rId2"/>
          <a:srcRect r="40897" b="50000"/>
          <a:stretch/>
        </p:blipFill>
        <p:spPr>
          <a:xfrm>
            <a:off x="0" y="0"/>
            <a:ext cx="12192000" cy="457200"/>
          </a:xfrm>
          <a:prstGeom prst="rect">
            <a:avLst/>
          </a:prstGeom>
        </p:spPr>
      </p:pic>
      <p:pic>
        <p:nvPicPr>
          <p:cNvPr id="12" name="Picture 11">
            <a:extLst>
              <a:ext uri="{FF2B5EF4-FFF2-40B4-BE49-F238E27FC236}">
                <a16:creationId xmlns:a16="http://schemas.microsoft.com/office/drawing/2014/main" id="{5A3F4F8C-C2A7-4091-94B3-334ECEE2115E}"/>
              </a:ext>
            </a:extLst>
          </p:cNvPr>
          <p:cNvPicPr>
            <a:picLocks noChangeAspect="1"/>
          </p:cNvPicPr>
          <p:nvPr userDrawn="1"/>
        </p:nvPicPr>
        <p:blipFill>
          <a:blip r:embed="rId3"/>
          <a:stretch>
            <a:fillRect/>
          </a:stretch>
        </p:blipFill>
        <p:spPr>
          <a:xfrm>
            <a:off x="0" y="6682351"/>
            <a:ext cx="12192000" cy="207057"/>
          </a:xfrm>
          <a:prstGeom prst="rect">
            <a:avLst/>
          </a:prstGeom>
        </p:spPr>
      </p:pic>
      <p:cxnSp>
        <p:nvCxnSpPr>
          <p:cNvPr id="10" name="Straight Connector 9">
            <a:extLst>
              <a:ext uri="{FF2B5EF4-FFF2-40B4-BE49-F238E27FC236}">
                <a16:creationId xmlns:a16="http://schemas.microsoft.com/office/drawing/2014/main" id="{3386E0BD-6448-464C-9BAB-0E1506A9C62C}"/>
              </a:ext>
            </a:extLst>
          </p:cNvPr>
          <p:cNvCxnSpPr>
            <a:cxnSpLocks/>
          </p:cNvCxnSpPr>
          <p:nvPr userDrawn="1"/>
        </p:nvCxnSpPr>
        <p:spPr>
          <a:xfrm>
            <a:off x="838200" y="1300789"/>
            <a:ext cx="10515600" cy="0"/>
          </a:xfrm>
          <a:prstGeom prst="line">
            <a:avLst/>
          </a:prstGeom>
          <a:ln w="19050">
            <a:solidFill>
              <a:srgbClr val="3032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869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86960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77879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50045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6/12/2025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2040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6CF6-9451-72BC-FC95-FE7D07B035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8F3254-57C2-DD1A-B9EC-BDF13718EE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7EB697-77D4-1C24-938A-42ED0ACA6BB8}"/>
              </a:ext>
            </a:extLst>
          </p:cNvPr>
          <p:cNvSpPr>
            <a:spLocks noGrp="1"/>
          </p:cNvSpPr>
          <p:nvPr>
            <p:ph type="dt" sz="half" idx="10"/>
          </p:nvPr>
        </p:nvSpPr>
        <p:spPr/>
        <p:txBody>
          <a:bodyPr/>
          <a:lstStyle/>
          <a:p>
            <a:fld id="{F9504452-5DCC-4FE2-A5C9-8A5EF6714D65}" type="datetime1">
              <a:rPr lang="en-US" smtClean="0"/>
              <a:t>6/12/2025</a:t>
            </a:fld>
            <a:endParaRPr lang="en-US" dirty="0"/>
          </a:p>
        </p:txBody>
      </p:sp>
      <p:sp>
        <p:nvSpPr>
          <p:cNvPr id="5" name="Footer Placeholder 4">
            <a:extLst>
              <a:ext uri="{FF2B5EF4-FFF2-40B4-BE49-F238E27FC236}">
                <a16:creationId xmlns:a16="http://schemas.microsoft.com/office/drawing/2014/main" id="{4737E4CF-CFAB-3CCF-7761-9574693C46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FC430F-6D39-1318-7A25-2C4E3019447E}"/>
              </a:ext>
            </a:extLst>
          </p:cNvPr>
          <p:cNvSpPr>
            <a:spLocks noGrp="1"/>
          </p:cNvSpPr>
          <p:nvPr>
            <p:ph type="sldNum" sz="quarter" idx="12"/>
          </p:nvPr>
        </p:nvSpPr>
        <p:spPr/>
        <p:txBody>
          <a:bodyPr/>
          <a:lstStyle/>
          <a:p>
            <a:fld id="{70C12960-6E85-460F-B6E3-5B82CB31AF3D}" type="slidenum">
              <a:rPr lang="en-US" smtClean="0"/>
              <a:t>‹#›</a:t>
            </a:fld>
            <a:endParaRPr lang="en-US" dirty="0"/>
          </a:p>
        </p:txBody>
      </p:sp>
    </p:spTree>
    <p:extLst>
      <p:ext uri="{BB962C8B-B14F-4D97-AF65-F5344CB8AC3E}">
        <p14:creationId xmlns:p14="http://schemas.microsoft.com/office/powerpoint/2010/main" val="2111916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6/12/2025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27332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6/12/2025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3533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2502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08204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90994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4042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65972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Divide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28E24B-061F-B34E-BCDC-8A983CF7171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DA129D-7573-DD46-9763-A1AD770EFCB3}"/>
              </a:ext>
            </a:extLst>
          </p:cNvPr>
          <p:cNvSpPr>
            <a:spLocks noGrp="1"/>
          </p:cNvSpPr>
          <p:nvPr>
            <p:ph type="title" hasCustomPrompt="1"/>
          </p:nvPr>
        </p:nvSpPr>
        <p:spPr>
          <a:xfrm>
            <a:off x="1834101" y="2855669"/>
            <a:ext cx="7033592" cy="1325563"/>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chemeClr val="bg1"/>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Tree>
    <p:extLst>
      <p:ext uri="{BB962C8B-B14F-4D97-AF65-F5344CB8AC3E}">
        <p14:creationId xmlns:p14="http://schemas.microsoft.com/office/powerpoint/2010/main" val="499713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F0CFC4-F2E0-B54E-BABD-82FD41AA9F23}"/>
              </a:ext>
            </a:extLst>
          </p:cNvPr>
          <p:cNvPicPr>
            <a:picLocks noChangeAspect="1"/>
          </p:cNvPicPr>
          <p:nvPr userDrawn="1"/>
        </p:nvPicPr>
        <p:blipFill>
          <a:blip r:embed="rId2"/>
          <a:stretch>
            <a:fillRect/>
          </a:stretch>
        </p:blipFill>
        <p:spPr>
          <a:xfrm>
            <a:off x="0" y="0"/>
            <a:ext cx="11789833" cy="6858000"/>
          </a:xfrm>
          <a:prstGeom prst="rect">
            <a:avLst/>
          </a:prstGeom>
        </p:spPr>
      </p:pic>
      <p:sp>
        <p:nvSpPr>
          <p:cNvPr id="13" name="Picture Placeholder 12">
            <a:extLst>
              <a:ext uri="{FF2B5EF4-FFF2-40B4-BE49-F238E27FC236}">
                <a16:creationId xmlns:a16="http://schemas.microsoft.com/office/drawing/2014/main" id="{8485A1D7-6B57-F942-80EE-FF85C789FF02}"/>
              </a:ext>
            </a:extLst>
          </p:cNvPr>
          <p:cNvSpPr>
            <a:spLocks noGrp="1"/>
          </p:cNvSpPr>
          <p:nvPr>
            <p:ph type="pic" sz="quarter" idx="11"/>
          </p:nvPr>
        </p:nvSpPr>
        <p:spPr>
          <a:xfrm>
            <a:off x="660335" y="275831"/>
            <a:ext cx="3709526" cy="3012537"/>
          </a:xfrm>
        </p:spPr>
        <p:txBody>
          <a:bodyPr/>
          <a:lstStyle/>
          <a:p>
            <a:endParaRPr lang="en-US" dirty="0"/>
          </a:p>
        </p:txBody>
      </p:sp>
      <p:sp>
        <p:nvSpPr>
          <p:cNvPr id="14" name="Picture Placeholder 12">
            <a:extLst>
              <a:ext uri="{FF2B5EF4-FFF2-40B4-BE49-F238E27FC236}">
                <a16:creationId xmlns:a16="http://schemas.microsoft.com/office/drawing/2014/main" id="{ACB59096-5459-5F4B-8DAA-E6A473A54C46}"/>
              </a:ext>
            </a:extLst>
          </p:cNvPr>
          <p:cNvSpPr>
            <a:spLocks noGrp="1"/>
          </p:cNvSpPr>
          <p:nvPr>
            <p:ph type="pic" sz="quarter" idx="12"/>
          </p:nvPr>
        </p:nvSpPr>
        <p:spPr>
          <a:xfrm>
            <a:off x="671975" y="3557134"/>
            <a:ext cx="3709526" cy="3012537"/>
          </a:xfrm>
        </p:spPr>
        <p:txBody>
          <a:bodyPr/>
          <a:lstStyle/>
          <a:p>
            <a:endParaRPr lang="en-US" dirty="0"/>
          </a:p>
        </p:txBody>
      </p:sp>
      <p:sp>
        <p:nvSpPr>
          <p:cNvPr id="7" name="Title 1">
            <a:extLst>
              <a:ext uri="{FF2B5EF4-FFF2-40B4-BE49-F238E27FC236}">
                <a16:creationId xmlns:a16="http://schemas.microsoft.com/office/drawing/2014/main" id="{96053498-1273-7D49-AD37-91C5B807DDC2}"/>
              </a:ext>
            </a:extLst>
          </p:cNvPr>
          <p:cNvSpPr>
            <a:spLocks noGrp="1"/>
          </p:cNvSpPr>
          <p:nvPr>
            <p:ph type="title" hasCustomPrompt="1"/>
          </p:nvPr>
        </p:nvSpPr>
        <p:spPr>
          <a:xfrm>
            <a:off x="5656341" y="465137"/>
            <a:ext cx="5459151" cy="1325563"/>
          </a:xfr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8" name="Text Placeholder 5">
            <a:extLst>
              <a:ext uri="{FF2B5EF4-FFF2-40B4-BE49-F238E27FC236}">
                <a16:creationId xmlns:a16="http://schemas.microsoft.com/office/drawing/2014/main" id="{EEF96D84-9B72-F24A-9CD8-B3CA8BB033C2}"/>
              </a:ext>
            </a:extLst>
          </p:cNvPr>
          <p:cNvSpPr>
            <a:spLocks noGrp="1"/>
          </p:cNvSpPr>
          <p:nvPr>
            <p:ph type="body" sz="quarter" idx="13" hasCustomPrompt="1"/>
          </p:nvPr>
        </p:nvSpPr>
        <p:spPr>
          <a:xfrm>
            <a:off x="6609503" y="2085975"/>
            <a:ext cx="3552825" cy="3735388"/>
          </a:xfr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spTree>
    <p:extLst>
      <p:ext uri="{BB962C8B-B14F-4D97-AF65-F5344CB8AC3E}">
        <p14:creationId xmlns:p14="http://schemas.microsoft.com/office/powerpoint/2010/main" val="2060891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Divi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FA4F4-BE32-974A-A0C6-A31178945A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4A9CD9B6-CFCB-924A-A4ED-6736E628C67F}"/>
              </a:ext>
            </a:extLst>
          </p:cNvPr>
          <p:cNvSpPr>
            <a:spLocks noGrp="1"/>
          </p:cNvSpPr>
          <p:nvPr>
            <p:ph type="title" hasCustomPrompt="1"/>
          </p:nvPr>
        </p:nvSpPr>
        <p:spPr>
          <a:xfrm>
            <a:off x="1834101" y="2855669"/>
            <a:ext cx="7033592" cy="1325563"/>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Tree>
    <p:extLst>
      <p:ext uri="{BB962C8B-B14F-4D97-AF65-F5344CB8AC3E}">
        <p14:creationId xmlns:p14="http://schemas.microsoft.com/office/powerpoint/2010/main" val="1364102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73A7-4B24-8FA5-0908-0AB1377AFA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119311-AA11-AF04-A493-DB6D3C57F9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FE6B7-70FE-D90C-AC0C-D02D2E9679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42914B-39D6-D9F1-4265-EE7C2062B1BA}"/>
              </a:ext>
            </a:extLst>
          </p:cNvPr>
          <p:cNvSpPr>
            <a:spLocks noGrp="1"/>
          </p:cNvSpPr>
          <p:nvPr>
            <p:ph type="dt" sz="half" idx="10"/>
          </p:nvPr>
        </p:nvSpPr>
        <p:spPr/>
        <p:txBody>
          <a:bodyPr/>
          <a:lstStyle/>
          <a:p>
            <a:fld id="{E579ABC2-0180-4F3A-A895-A85BC724D472}" type="datetime1">
              <a:rPr lang="en-US" smtClean="0"/>
              <a:t>6/12/2025</a:t>
            </a:fld>
            <a:endParaRPr lang="en-US" dirty="0"/>
          </a:p>
        </p:txBody>
      </p:sp>
      <p:sp>
        <p:nvSpPr>
          <p:cNvPr id="6" name="Footer Placeholder 5">
            <a:extLst>
              <a:ext uri="{FF2B5EF4-FFF2-40B4-BE49-F238E27FC236}">
                <a16:creationId xmlns:a16="http://schemas.microsoft.com/office/drawing/2014/main" id="{F896D805-72F0-7247-84DC-287F9ADC8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735CF4-B1E4-1FF3-28BB-6C7D962E1FB2}"/>
              </a:ext>
            </a:extLst>
          </p:cNvPr>
          <p:cNvSpPr>
            <a:spLocks noGrp="1"/>
          </p:cNvSpPr>
          <p:nvPr>
            <p:ph type="sldNum" sz="quarter" idx="12"/>
          </p:nvPr>
        </p:nvSpPr>
        <p:spPr/>
        <p:txBody>
          <a:bodyPr/>
          <a:lstStyle/>
          <a:p>
            <a:fld id="{70C12960-6E85-460F-B6E3-5B82CB31AF3D}" type="slidenum">
              <a:rPr lang="en-US" smtClean="0"/>
              <a:t>‹#›</a:t>
            </a:fld>
            <a:endParaRPr lang="en-US" dirty="0"/>
          </a:p>
        </p:txBody>
      </p:sp>
    </p:spTree>
    <p:extLst>
      <p:ext uri="{BB962C8B-B14F-4D97-AF65-F5344CB8AC3E}">
        <p14:creationId xmlns:p14="http://schemas.microsoft.com/office/powerpoint/2010/main" val="338185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ADB4E-293E-E881-8987-49FD70D458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1126C8-7540-EE44-9505-A0B02A2B90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A76B73-C052-7FDB-18F1-AADE1C34FC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CE18C8-9AB9-6116-2FAE-0F2FB5E2D4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F3DCE5-E346-14E5-A204-3B57761873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C16B72-77CD-BF14-C788-4BEE26FB6619}"/>
              </a:ext>
            </a:extLst>
          </p:cNvPr>
          <p:cNvSpPr>
            <a:spLocks noGrp="1"/>
          </p:cNvSpPr>
          <p:nvPr>
            <p:ph type="dt" sz="half" idx="10"/>
          </p:nvPr>
        </p:nvSpPr>
        <p:spPr/>
        <p:txBody>
          <a:bodyPr/>
          <a:lstStyle/>
          <a:p>
            <a:fld id="{6AEEA9BA-4E8F-439E-BEA4-91FBA01E3F5F}" type="datetime1">
              <a:rPr lang="en-US" smtClean="0"/>
              <a:t>6/12/2025</a:t>
            </a:fld>
            <a:endParaRPr lang="en-US" dirty="0"/>
          </a:p>
        </p:txBody>
      </p:sp>
      <p:sp>
        <p:nvSpPr>
          <p:cNvPr id="8" name="Footer Placeholder 7">
            <a:extLst>
              <a:ext uri="{FF2B5EF4-FFF2-40B4-BE49-F238E27FC236}">
                <a16:creationId xmlns:a16="http://schemas.microsoft.com/office/drawing/2014/main" id="{A7E59007-17EC-A4F9-784D-254229F2E7F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C21C6EC-FE89-C5BF-E817-6FAE6168608C}"/>
              </a:ext>
            </a:extLst>
          </p:cNvPr>
          <p:cNvSpPr>
            <a:spLocks noGrp="1"/>
          </p:cNvSpPr>
          <p:nvPr>
            <p:ph type="sldNum" sz="quarter" idx="12"/>
          </p:nvPr>
        </p:nvSpPr>
        <p:spPr/>
        <p:txBody>
          <a:bodyPr/>
          <a:lstStyle/>
          <a:p>
            <a:fld id="{70C12960-6E85-460F-B6E3-5B82CB31AF3D}" type="slidenum">
              <a:rPr lang="en-US" smtClean="0"/>
              <a:t>‹#›</a:t>
            </a:fld>
            <a:endParaRPr lang="en-US" dirty="0"/>
          </a:p>
        </p:txBody>
      </p:sp>
    </p:spTree>
    <p:extLst>
      <p:ext uri="{BB962C8B-B14F-4D97-AF65-F5344CB8AC3E}">
        <p14:creationId xmlns:p14="http://schemas.microsoft.com/office/powerpoint/2010/main" val="3401577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E3CE4-39D6-728B-B68E-BB0F5CEB55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22B6A7-D129-C93D-0059-E96AF6CF9BD3}"/>
              </a:ext>
            </a:extLst>
          </p:cNvPr>
          <p:cNvSpPr>
            <a:spLocks noGrp="1"/>
          </p:cNvSpPr>
          <p:nvPr>
            <p:ph type="dt" sz="half" idx="10"/>
          </p:nvPr>
        </p:nvSpPr>
        <p:spPr/>
        <p:txBody>
          <a:bodyPr/>
          <a:lstStyle/>
          <a:p>
            <a:fld id="{BE15BF18-0007-481C-AA29-413124BC3EE7}" type="datetime1">
              <a:rPr lang="en-US" smtClean="0"/>
              <a:t>6/12/2025</a:t>
            </a:fld>
            <a:endParaRPr lang="en-US" dirty="0"/>
          </a:p>
        </p:txBody>
      </p:sp>
      <p:sp>
        <p:nvSpPr>
          <p:cNvPr id="4" name="Footer Placeholder 3">
            <a:extLst>
              <a:ext uri="{FF2B5EF4-FFF2-40B4-BE49-F238E27FC236}">
                <a16:creationId xmlns:a16="http://schemas.microsoft.com/office/drawing/2014/main" id="{8B32886E-2280-640D-05A7-FDB74D61AF3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05077F9-95D4-9701-5718-B29E8AFF1D46}"/>
              </a:ext>
            </a:extLst>
          </p:cNvPr>
          <p:cNvSpPr>
            <a:spLocks noGrp="1"/>
          </p:cNvSpPr>
          <p:nvPr>
            <p:ph type="sldNum" sz="quarter" idx="12"/>
          </p:nvPr>
        </p:nvSpPr>
        <p:spPr/>
        <p:txBody>
          <a:bodyPr/>
          <a:lstStyle/>
          <a:p>
            <a:fld id="{70C12960-6E85-460F-B6E3-5B82CB31AF3D}" type="slidenum">
              <a:rPr lang="en-US" smtClean="0"/>
              <a:t>‹#›</a:t>
            </a:fld>
            <a:endParaRPr lang="en-US" dirty="0"/>
          </a:p>
        </p:txBody>
      </p:sp>
    </p:spTree>
    <p:extLst>
      <p:ext uri="{BB962C8B-B14F-4D97-AF65-F5344CB8AC3E}">
        <p14:creationId xmlns:p14="http://schemas.microsoft.com/office/powerpoint/2010/main" val="3275758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D8B76F-A0C5-DF60-F0F7-E6FD94E1EE5B}"/>
              </a:ext>
            </a:extLst>
          </p:cNvPr>
          <p:cNvSpPr>
            <a:spLocks noGrp="1"/>
          </p:cNvSpPr>
          <p:nvPr>
            <p:ph type="dt" sz="half" idx="10"/>
          </p:nvPr>
        </p:nvSpPr>
        <p:spPr/>
        <p:txBody>
          <a:bodyPr/>
          <a:lstStyle/>
          <a:p>
            <a:fld id="{09BE9870-3748-43AD-B547-02A075CB4A1D}" type="datetime1">
              <a:rPr lang="en-US" smtClean="0"/>
              <a:t>6/12/2025</a:t>
            </a:fld>
            <a:endParaRPr lang="en-US" dirty="0"/>
          </a:p>
        </p:txBody>
      </p:sp>
      <p:sp>
        <p:nvSpPr>
          <p:cNvPr id="3" name="Footer Placeholder 2">
            <a:extLst>
              <a:ext uri="{FF2B5EF4-FFF2-40B4-BE49-F238E27FC236}">
                <a16:creationId xmlns:a16="http://schemas.microsoft.com/office/drawing/2014/main" id="{DEC788BF-534C-5604-B741-AEB132FDAA4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8D18E33-40BB-007B-6518-F7E7D9A6C330}"/>
              </a:ext>
            </a:extLst>
          </p:cNvPr>
          <p:cNvSpPr>
            <a:spLocks noGrp="1"/>
          </p:cNvSpPr>
          <p:nvPr>
            <p:ph type="sldNum" sz="quarter" idx="12"/>
          </p:nvPr>
        </p:nvSpPr>
        <p:spPr/>
        <p:txBody>
          <a:bodyPr/>
          <a:lstStyle/>
          <a:p>
            <a:fld id="{70C12960-6E85-460F-B6E3-5B82CB31AF3D}" type="slidenum">
              <a:rPr lang="en-US" smtClean="0"/>
              <a:t>‹#›</a:t>
            </a:fld>
            <a:endParaRPr lang="en-US" dirty="0"/>
          </a:p>
        </p:txBody>
      </p:sp>
    </p:spTree>
    <p:extLst>
      <p:ext uri="{BB962C8B-B14F-4D97-AF65-F5344CB8AC3E}">
        <p14:creationId xmlns:p14="http://schemas.microsoft.com/office/powerpoint/2010/main" val="3013728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48164-1A00-AF5A-3915-DD650CCF1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21DCC9-E658-FA19-96FA-437B6FBBBF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350D0-4F36-2977-8933-40998511C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2FD577-8A86-E129-FD68-F800FD67B8D9}"/>
              </a:ext>
            </a:extLst>
          </p:cNvPr>
          <p:cNvSpPr>
            <a:spLocks noGrp="1"/>
          </p:cNvSpPr>
          <p:nvPr>
            <p:ph type="dt" sz="half" idx="10"/>
          </p:nvPr>
        </p:nvSpPr>
        <p:spPr/>
        <p:txBody>
          <a:bodyPr/>
          <a:lstStyle/>
          <a:p>
            <a:fld id="{558E7897-33C5-4F1A-9307-D068E37F3DC7}" type="datetime1">
              <a:rPr lang="en-US" smtClean="0"/>
              <a:t>6/12/2025</a:t>
            </a:fld>
            <a:endParaRPr lang="en-US" dirty="0"/>
          </a:p>
        </p:txBody>
      </p:sp>
      <p:sp>
        <p:nvSpPr>
          <p:cNvPr id="6" name="Footer Placeholder 5">
            <a:extLst>
              <a:ext uri="{FF2B5EF4-FFF2-40B4-BE49-F238E27FC236}">
                <a16:creationId xmlns:a16="http://schemas.microsoft.com/office/drawing/2014/main" id="{481315AB-0485-128B-2B86-639EF78AEC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6A1DED-953A-8F88-3EF1-3E3CEF6680C5}"/>
              </a:ext>
            </a:extLst>
          </p:cNvPr>
          <p:cNvSpPr>
            <a:spLocks noGrp="1"/>
          </p:cNvSpPr>
          <p:nvPr>
            <p:ph type="sldNum" sz="quarter" idx="12"/>
          </p:nvPr>
        </p:nvSpPr>
        <p:spPr/>
        <p:txBody>
          <a:bodyPr/>
          <a:lstStyle/>
          <a:p>
            <a:fld id="{70C12960-6E85-460F-B6E3-5B82CB31AF3D}" type="slidenum">
              <a:rPr lang="en-US" smtClean="0"/>
              <a:t>‹#›</a:t>
            </a:fld>
            <a:endParaRPr lang="en-US" dirty="0"/>
          </a:p>
        </p:txBody>
      </p:sp>
    </p:spTree>
    <p:extLst>
      <p:ext uri="{BB962C8B-B14F-4D97-AF65-F5344CB8AC3E}">
        <p14:creationId xmlns:p14="http://schemas.microsoft.com/office/powerpoint/2010/main" val="252447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A099-BE52-D8D1-C7B0-BC1559D126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F86CC7-6817-B2E9-F589-F40B082D47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8BD3DC-E9DA-399F-A9D1-9F162CEA24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4DAFA-FE5D-0CA1-ED42-FBAB4747B506}"/>
              </a:ext>
            </a:extLst>
          </p:cNvPr>
          <p:cNvSpPr>
            <a:spLocks noGrp="1"/>
          </p:cNvSpPr>
          <p:nvPr>
            <p:ph type="dt" sz="half" idx="10"/>
          </p:nvPr>
        </p:nvSpPr>
        <p:spPr/>
        <p:txBody>
          <a:bodyPr/>
          <a:lstStyle/>
          <a:p>
            <a:fld id="{82E171BA-CC09-47C8-A6DF-F5C5CB59CEEC}" type="datetime1">
              <a:rPr lang="en-US" smtClean="0"/>
              <a:t>6/12/2025</a:t>
            </a:fld>
            <a:endParaRPr lang="en-US" dirty="0"/>
          </a:p>
        </p:txBody>
      </p:sp>
      <p:sp>
        <p:nvSpPr>
          <p:cNvPr id="6" name="Footer Placeholder 5">
            <a:extLst>
              <a:ext uri="{FF2B5EF4-FFF2-40B4-BE49-F238E27FC236}">
                <a16:creationId xmlns:a16="http://schemas.microsoft.com/office/drawing/2014/main" id="{1E42D005-3141-FBE6-69C8-B4119727D9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97EB3F-F3E9-29FD-6149-1EFB325BB06B}"/>
              </a:ext>
            </a:extLst>
          </p:cNvPr>
          <p:cNvSpPr>
            <a:spLocks noGrp="1"/>
          </p:cNvSpPr>
          <p:nvPr>
            <p:ph type="sldNum" sz="quarter" idx="12"/>
          </p:nvPr>
        </p:nvSpPr>
        <p:spPr/>
        <p:txBody>
          <a:bodyPr/>
          <a:lstStyle/>
          <a:p>
            <a:fld id="{70C12960-6E85-460F-B6E3-5B82CB31AF3D}" type="slidenum">
              <a:rPr lang="en-US" smtClean="0"/>
              <a:t>‹#›</a:t>
            </a:fld>
            <a:endParaRPr lang="en-US" dirty="0"/>
          </a:p>
        </p:txBody>
      </p:sp>
    </p:spTree>
    <p:extLst>
      <p:ext uri="{BB962C8B-B14F-4D97-AF65-F5344CB8AC3E}">
        <p14:creationId xmlns:p14="http://schemas.microsoft.com/office/powerpoint/2010/main" val="3029823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11.png"/><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A91EA-AD86-451B-E569-08A133562F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263496-D718-C8E7-4042-E09FEF59A7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16E22-460A-3C94-5969-099D0A4F4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A38F49-B3E2-4BF0-BEC7-C30D34ABBB8D}" type="datetime1">
              <a:rPr lang="en-US" smtClean="0"/>
              <a:t>6/12/2025</a:t>
            </a:fld>
            <a:endParaRPr lang="en-US" dirty="0"/>
          </a:p>
        </p:txBody>
      </p:sp>
      <p:sp>
        <p:nvSpPr>
          <p:cNvPr id="5" name="Footer Placeholder 4">
            <a:extLst>
              <a:ext uri="{FF2B5EF4-FFF2-40B4-BE49-F238E27FC236}">
                <a16:creationId xmlns:a16="http://schemas.microsoft.com/office/drawing/2014/main" id="{298470F7-1FAD-21E9-FBF4-39FA500985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77C5B98-0AA2-FD60-7698-2041350EF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C12960-6E85-460F-B6E3-5B82CB31AF3D}" type="slidenum">
              <a:rPr lang="en-US" smtClean="0"/>
              <a:t>‹#›</a:t>
            </a:fld>
            <a:endParaRPr lang="en-US" dirty="0"/>
          </a:p>
        </p:txBody>
      </p:sp>
    </p:spTree>
    <p:extLst>
      <p:ext uri="{BB962C8B-B14F-4D97-AF65-F5344CB8AC3E}">
        <p14:creationId xmlns:p14="http://schemas.microsoft.com/office/powerpoint/2010/main" val="9069477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13" r:id="rId12"/>
    <p:sldLayoutId id="2147483714" r:id="rId13"/>
    <p:sldLayoutId id="2147483734" r:id="rId14"/>
    <p:sldLayoutId id="2147483738" r:id="rId15"/>
    <p:sldLayoutId id="2147483739" r:id="rId16"/>
    <p:sldLayoutId id="2147483740"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42715E-2677-4A48-863B-4F90337853CA}"/>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9CD9F11-2529-0C45-82F4-611AD3B40681}"/>
              </a:ext>
            </a:extLst>
          </p:cNvPr>
          <p:cNvSpPr>
            <a:spLocks noGrp="1"/>
          </p:cNvSpPr>
          <p:nvPr>
            <p:ph type="title"/>
          </p:nvPr>
        </p:nvSpPr>
        <p:spPr>
          <a:xfrm>
            <a:off x="1903674" y="2663053"/>
            <a:ext cx="7033592" cy="1325563"/>
          </a:xfrm>
          <a:prstGeom prst="rect">
            <a:avLst/>
          </a:prstGeom>
        </p:spPr>
        <p:txBody>
          <a:bodyPr vert="horz" lIns="91440" tIns="45720" rIns="91440" bIns="45720" rtlCol="0" anchor="ctr">
            <a:normAutofit/>
          </a:bodyPr>
          <a:lstStyle/>
          <a:p>
            <a:r>
              <a:rPr lang="en-US" dirty="0">
                <a:solidFill>
                  <a:srgbClr val="2E4882"/>
                </a:solidFill>
                <a:effectLst/>
                <a:latin typeface="Plantin MT Pro" panose="02020503050405020304" pitchFamily="18" charset="77"/>
              </a:rPr>
              <a:t>Providing Essential </a:t>
            </a:r>
            <a:br>
              <a:rPr lang="en-US" dirty="0">
                <a:solidFill>
                  <a:srgbClr val="2E4882"/>
                </a:solidFill>
                <a:effectLst/>
                <a:latin typeface="Plantin MT Pro" panose="02020503050405020304" pitchFamily="18" charset="77"/>
              </a:rPr>
            </a:br>
            <a:r>
              <a:rPr lang="en-US" dirty="0">
                <a:solidFill>
                  <a:srgbClr val="2E4882"/>
                </a:solidFill>
                <a:effectLst/>
                <a:latin typeface="Plantin MT Pro" panose="02020503050405020304" pitchFamily="18" charset="77"/>
              </a:rPr>
              <a:t>Services and Resources to Meet the Needs of Families</a:t>
            </a:r>
          </a:p>
        </p:txBody>
      </p:sp>
      <p:sp>
        <p:nvSpPr>
          <p:cNvPr id="3" name="Text Placeholder 2">
            <a:extLst>
              <a:ext uri="{FF2B5EF4-FFF2-40B4-BE49-F238E27FC236}">
                <a16:creationId xmlns:a16="http://schemas.microsoft.com/office/drawing/2014/main" id="{56B2EF74-7AD4-4642-988A-DFCB0A91679A}"/>
              </a:ext>
            </a:extLst>
          </p:cNvPr>
          <p:cNvSpPr>
            <a:spLocks noGrp="1"/>
          </p:cNvSpPr>
          <p:nvPr>
            <p:ph type="body" idx="1"/>
          </p:nvPr>
        </p:nvSpPr>
        <p:spPr>
          <a:xfrm>
            <a:off x="1903674" y="4139455"/>
            <a:ext cx="10515600" cy="1259481"/>
          </a:xfrm>
          <a:prstGeom prst="rect">
            <a:avLst/>
          </a:prstGeom>
        </p:spPr>
        <p:txBody>
          <a:bodyPr vert="horz" lIns="91440" tIns="45720" rIns="91440" bIns="45720" rtlCol="0">
            <a:normAutofit/>
          </a:bodyPr>
          <a:lstStyle/>
          <a:p>
            <a:pPr lvl="0"/>
            <a:r>
              <a:rPr lang="en-US" dirty="0"/>
              <a:t>November | 2019</a:t>
            </a:r>
          </a:p>
        </p:txBody>
      </p:sp>
    </p:spTree>
    <p:extLst>
      <p:ext uri="{BB962C8B-B14F-4D97-AF65-F5344CB8AC3E}">
        <p14:creationId xmlns:p14="http://schemas.microsoft.com/office/powerpoint/2010/main" val="101414272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txStyles>
    <p:titleStyle>
      <a:lvl1pPr algn="l" defTabSz="914400" rtl="0" eaLnBrk="1" latinLnBrk="0" hangingPunct="1">
        <a:lnSpc>
          <a:spcPct val="90000"/>
        </a:lnSpc>
        <a:spcBef>
          <a:spcPct val="0"/>
        </a:spcBef>
        <a:buNone/>
        <a:defRPr lang="en-US" sz="4400" kern="1200" baseline="0" smtClean="0">
          <a:solidFill>
            <a:srgbClr val="24356F"/>
          </a:solidFill>
          <a:effectLst/>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Tx/>
        <a:buNone/>
        <a:defRPr sz="1600" kern="1200" baseline="0">
          <a:solidFill>
            <a:schemeClr val="bg1"/>
          </a:solidFill>
          <a:latin typeface="Gotham 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08DF5BF3-6984-ABDE-31C6-1197F8E2006B}"/>
              </a:ext>
            </a:extLst>
          </p:cNvPr>
          <p:cNvPicPr>
            <a:picLocks noChangeAspect="1"/>
          </p:cNvPicPr>
          <p:nvPr userDrawn="1"/>
        </p:nvPicPr>
        <p:blipFill>
          <a:blip r:embed="rId16"/>
          <a:stretch>
            <a:fillRect/>
          </a:stretch>
        </p:blipFill>
        <p:spPr>
          <a:xfrm>
            <a:off x="0" y="0"/>
            <a:ext cx="12192000" cy="6858000"/>
          </a:xfrm>
          <a:prstGeom prst="rect">
            <a:avLst/>
          </a:prstGeom>
        </p:spPr>
      </p:pic>
    </p:spTree>
    <p:extLst>
      <p:ext uri="{BB962C8B-B14F-4D97-AF65-F5344CB8AC3E}">
        <p14:creationId xmlns:p14="http://schemas.microsoft.com/office/powerpoint/2010/main" val="207656848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8.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2.xml"/><Relationship Id="rId7" Type="http://schemas.openxmlformats.org/officeDocument/2006/relationships/diagramQuickStyle" Target="../diagrams/quickStyle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notesSlide" Target="../notesSlides/notesSlide22.xml"/><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hyperlink" Target="http://www.gapds.decal.ga.gov/"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www.decalkoala.com/" TargetMode="External"/><Relationship Id="rId5" Type="http://schemas.openxmlformats.org/officeDocument/2006/relationships/hyperlink" Target="http://www.decal.ga.gov/CCS/Exemptions"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7.png"/><Relationship Id="rId5" Type="http://schemas.openxmlformats.org/officeDocument/2006/relationships/hyperlink" Target="mailto:Exemptionrulechanges@decal.ga.gov" TargetMode="External"/><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CB02-37FC-3547-BA7E-3340A6D10053}"/>
              </a:ext>
            </a:extLst>
          </p:cNvPr>
          <p:cNvSpPr>
            <a:spLocks noGrp="1"/>
          </p:cNvSpPr>
          <p:nvPr>
            <p:ph type="ctrTitle"/>
          </p:nvPr>
        </p:nvSpPr>
        <p:spPr>
          <a:xfrm>
            <a:off x="2064687" y="2466109"/>
            <a:ext cx="8717281" cy="2130950"/>
          </a:xfrm>
        </p:spPr>
        <p:txBody>
          <a:bodyPr>
            <a:normAutofit fontScale="90000"/>
          </a:bodyPr>
          <a:lstStyle/>
          <a:p>
            <a:pPr algn="ctr"/>
            <a:r>
              <a:rPr lang="en-US" dirty="0"/>
              <a:t>Updated Changes for Exempt Programs and Informal Providers </a:t>
            </a:r>
          </a:p>
        </p:txBody>
      </p:sp>
      <p:sp>
        <p:nvSpPr>
          <p:cNvPr id="3" name="Subtitle 2">
            <a:extLst>
              <a:ext uri="{FF2B5EF4-FFF2-40B4-BE49-F238E27FC236}">
                <a16:creationId xmlns:a16="http://schemas.microsoft.com/office/drawing/2014/main" id="{DBB28201-DDA0-8F40-975D-B32E08ECE185}"/>
              </a:ext>
            </a:extLst>
          </p:cNvPr>
          <p:cNvSpPr>
            <a:spLocks noGrp="1"/>
          </p:cNvSpPr>
          <p:nvPr>
            <p:ph type="subTitle" idx="1"/>
          </p:nvPr>
        </p:nvSpPr>
        <p:spPr>
          <a:xfrm>
            <a:off x="1637968" y="4597059"/>
            <a:ext cx="9144000" cy="1149945"/>
          </a:xfrm>
        </p:spPr>
        <p:txBody>
          <a:bodyPr>
            <a:normAutofit fontScale="92500" lnSpcReduction="20000"/>
          </a:bodyPr>
          <a:lstStyle/>
          <a:p>
            <a:pPr algn="ctr"/>
            <a:endParaRPr lang="en-US" sz="2400" dirty="0">
              <a:solidFill>
                <a:srgbClr val="223570"/>
              </a:solidFill>
            </a:endParaRPr>
          </a:p>
          <a:p>
            <a:pPr algn="ctr"/>
            <a:r>
              <a:rPr lang="en-US" sz="2400" dirty="0">
                <a:solidFill>
                  <a:srgbClr val="223570"/>
                </a:solidFill>
              </a:rPr>
              <a:t>Part 1</a:t>
            </a:r>
          </a:p>
          <a:p>
            <a:pPr algn="ctr"/>
            <a:r>
              <a:rPr lang="en-US" sz="2400" dirty="0">
                <a:solidFill>
                  <a:srgbClr val="223570"/>
                </a:solidFill>
              </a:rPr>
              <a:t>July 1, 2025</a:t>
            </a:r>
          </a:p>
        </p:txBody>
      </p:sp>
      <p:pic>
        <p:nvPicPr>
          <p:cNvPr id="4" name="Picture 3">
            <a:extLst>
              <a:ext uri="{FF2B5EF4-FFF2-40B4-BE49-F238E27FC236}">
                <a16:creationId xmlns:a16="http://schemas.microsoft.com/office/drawing/2014/main" id="{25BEECE9-C5C7-D56D-B0B4-7D092F53CC37}"/>
              </a:ext>
            </a:extLst>
          </p:cNvPr>
          <p:cNvPicPr>
            <a:picLocks noChangeAspect="1"/>
          </p:cNvPicPr>
          <p:nvPr/>
        </p:nvPicPr>
        <p:blipFill>
          <a:blip r:embed="rId5"/>
          <a:srcRect l="20146" t="20879" r="17583" b="21246"/>
          <a:stretch/>
        </p:blipFill>
        <p:spPr>
          <a:xfrm>
            <a:off x="81280" y="71120"/>
            <a:ext cx="1115028" cy="1036320"/>
          </a:xfrm>
          <a:prstGeom prst="rect">
            <a:avLst/>
          </a:prstGeom>
        </p:spPr>
      </p:pic>
      <p:pic>
        <p:nvPicPr>
          <p:cNvPr id="126" name="Audio 125">
            <a:hlinkClick r:id="" action="ppaction://media"/>
            <a:extLst>
              <a:ext uri="{FF2B5EF4-FFF2-40B4-BE49-F238E27FC236}">
                <a16:creationId xmlns:a16="http://schemas.microsoft.com/office/drawing/2014/main" id="{4243D376-C552-D992-17B6-85D19A43207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2719208"/>
      </p:ext>
    </p:extLst>
  </p:cSld>
  <p:clrMapOvr>
    <a:masterClrMapping/>
  </p:clrMapOvr>
  <mc:AlternateContent xmlns:mc="http://schemas.openxmlformats.org/markup-compatibility/2006" xmlns:p14="http://schemas.microsoft.com/office/powerpoint/2010/main">
    <mc:Choice Requires="p14">
      <p:transition spd="slow" p14:dur="2000" advTm="13182"/>
    </mc:Choice>
    <mc:Fallback xmlns="">
      <p:transition spd="slow" advTm="13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D745F-6BD1-E67F-40E5-72CEECA35F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6D78A7-6495-BEDA-BC95-4D93CFC4401B}"/>
              </a:ext>
            </a:extLst>
          </p:cNvPr>
          <p:cNvSpPr>
            <a:spLocks noGrp="1"/>
          </p:cNvSpPr>
          <p:nvPr>
            <p:ph type="title"/>
          </p:nvPr>
        </p:nvSpPr>
        <p:spPr>
          <a:xfrm>
            <a:off x="5195455" y="465137"/>
            <a:ext cx="5920037" cy="1325563"/>
          </a:xfrm>
        </p:spPr>
        <p:txBody>
          <a:bodyPr>
            <a:normAutofit fontScale="90000"/>
          </a:bodyPr>
          <a:lstStyle/>
          <a:p>
            <a:r>
              <a:rPr lang="en-US" b="1" dirty="0">
                <a:latin typeface="Verdana" panose="020B0604030504040204" pitchFamily="34" charset="0"/>
                <a:ea typeface="Verdana" panose="020B0604030504040204" pitchFamily="34" charset="0"/>
              </a:rPr>
              <a:t>Physical Plant</a:t>
            </a:r>
            <a:br>
              <a:rPr lang="en-US" b="1" dirty="0">
                <a:latin typeface="Verdana" panose="020B0604030504040204" pitchFamily="34" charset="0"/>
                <a:ea typeface="Verdana" panose="020B0604030504040204" pitchFamily="34" charset="0"/>
              </a:rPr>
            </a:br>
            <a:r>
              <a:rPr lang="en-US" b="1" dirty="0">
                <a:latin typeface="Verdana" panose="020B0604030504040204" pitchFamily="34" charset="0"/>
                <a:ea typeface="Verdana" panose="020B0604030504040204" pitchFamily="34" charset="0"/>
              </a:rPr>
              <a:t>Informal-L(1)L(2)(a-b)</a:t>
            </a:r>
          </a:p>
        </p:txBody>
      </p:sp>
      <p:sp>
        <p:nvSpPr>
          <p:cNvPr id="5" name="Text Placeholder 4">
            <a:extLst>
              <a:ext uri="{FF2B5EF4-FFF2-40B4-BE49-F238E27FC236}">
                <a16:creationId xmlns:a16="http://schemas.microsoft.com/office/drawing/2014/main" id="{32F6F54B-E3E0-798E-287A-AC99345DCF1E}"/>
              </a:ext>
            </a:extLst>
          </p:cNvPr>
          <p:cNvSpPr>
            <a:spLocks noGrp="1"/>
          </p:cNvSpPr>
          <p:nvPr>
            <p:ph type="body" sz="quarter" idx="13"/>
          </p:nvPr>
        </p:nvSpPr>
        <p:spPr>
          <a:xfrm>
            <a:off x="3408218" y="1911927"/>
            <a:ext cx="8404457" cy="4604343"/>
          </a:xfrm>
        </p:spPr>
        <p:txBody>
          <a:bodyPr>
            <a:normAutofit fontScale="92500" lnSpcReduction="10000"/>
          </a:bodyPr>
          <a:lstStyle/>
          <a:p>
            <a:pPr marL="0" indent="0">
              <a:buNone/>
            </a:pPr>
            <a:r>
              <a:rPr lang="en-US" sz="2800" b="1" dirty="0">
                <a:solidFill>
                  <a:srgbClr val="223570"/>
                </a:solidFill>
                <a:ea typeface="Verdana" panose="020B0604030504040204" pitchFamily="34" charset="0"/>
              </a:rPr>
              <a:t>Updated Standard: </a:t>
            </a:r>
          </a:p>
          <a:p>
            <a:pPr marL="0" indent="0">
              <a:buNone/>
            </a:pPr>
            <a:endParaRPr lang="en-US" sz="2800" dirty="0">
              <a:solidFill>
                <a:srgbClr val="223570"/>
              </a:solidFill>
              <a:ea typeface="Verdana" panose="020B0604030504040204" pitchFamily="34" charset="0"/>
            </a:endParaRPr>
          </a:p>
          <a:p>
            <a:pPr marL="0" indent="0">
              <a:buNone/>
            </a:pPr>
            <a:r>
              <a:rPr lang="en-US" sz="1800" dirty="0">
                <a:solidFill>
                  <a:srgbClr val="223570"/>
                </a:solidFill>
                <a:ea typeface="Verdana" panose="020B0604030504040204" pitchFamily="34" charset="0"/>
              </a:rPr>
              <a:t>L(1)Indoor Storage Areas. Potentially hazardous equipment, materials and supplies shall be stored in a locked area inaccessible to children. Examples of items to be stored include non-food related products under pressure in aerosol dispensing cans, flammable and corrosive materials to include but not limited to heaters and fire places, cleaning supplies, poisons, insecticides, office supplies, weapons, and industrial-sized or commercial buckets with a capacity of three gallons or more or any other similar device with rigid sides which would not tip over if a toddler fell into the container head first. </a:t>
            </a:r>
          </a:p>
          <a:p>
            <a:pPr marL="0" indent="0">
              <a:buNone/>
            </a:pPr>
            <a:endParaRPr lang="en-US" sz="1800" dirty="0">
              <a:solidFill>
                <a:srgbClr val="223570"/>
              </a:solidFill>
              <a:ea typeface="Verdana" panose="020B0604030504040204" pitchFamily="34" charset="0"/>
            </a:endParaRPr>
          </a:p>
          <a:p>
            <a:pPr marL="0" indent="0">
              <a:buNone/>
            </a:pPr>
            <a:r>
              <a:rPr lang="en-US" sz="1800" dirty="0">
                <a:solidFill>
                  <a:srgbClr val="223570"/>
                </a:solidFill>
                <a:ea typeface="Verdana" panose="020B0604030504040204" pitchFamily="34" charset="0"/>
              </a:rPr>
              <a:t>L(2)(a-b)- (a) At least one approved smoke detector shall be on each floor of the Home and such detectors shall be maintained in working order, (b) At least one fire extinguisher shall be kept in the child care area. The extinguisher shall be maintained in working order and shall be inaccessible to the children.</a:t>
            </a:r>
          </a:p>
          <a:p>
            <a:pPr marL="457200" marR="91440" fontAlgn="base">
              <a:lnSpc>
                <a:spcPts val="1150"/>
              </a:lnSpc>
              <a:spcBef>
                <a:spcPts val="40"/>
              </a:spcBef>
              <a:buNone/>
            </a:pPr>
            <a:r>
              <a:rPr lang="en-US" sz="1800" dirty="0">
                <a:solidFill>
                  <a:srgbClr val="223570"/>
                </a:solidFill>
                <a:effectLst/>
                <a:ea typeface="Verdana" panose="020B0604030504040204" pitchFamily="34" charset="0"/>
                <a:cs typeface="Times New Roman" panose="02020603050405020304" pitchFamily="18" charset="0"/>
              </a:rPr>
              <a:t> </a:t>
            </a:r>
            <a:endParaRPr lang="en-US" sz="1800" dirty="0">
              <a:solidFill>
                <a:srgbClr val="223570"/>
              </a:solidFill>
              <a:ea typeface="Verdana" panose="020B0604030504040204" pitchFamily="34" charset="0"/>
            </a:endParaRPr>
          </a:p>
        </p:txBody>
      </p:sp>
      <p:sp>
        <p:nvSpPr>
          <p:cNvPr id="2" name="TextBox 1">
            <a:extLst>
              <a:ext uri="{FF2B5EF4-FFF2-40B4-BE49-F238E27FC236}">
                <a16:creationId xmlns:a16="http://schemas.microsoft.com/office/drawing/2014/main" id="{25FEAFD0-3BA1-F511-9AD3-8AFD1EA51221}"/>
              </a:ext>
            </a:extLst>
          </p:cNvPr>
          <p:cNvSpPr txBox="1"/>
          <p:nvPr/>
        </p:nvSpPr>
        <p:spPr>
          <a:xfrm>
            <a:off x="1" y="4741258"/>
            <a:ext cx="252888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7BE00"/>
                </a:solidFill>
                <a:latin typeface="Georgia" panose="02040502050405020303" pitchFamily="18" charset="0"/>
              </a:rPr>
              <a:t>Informal </a:t>
            </a:r>
            <a:endParaRPr kumimoji="0" lang="en-US" sz="4400" b="0" i="0" u="none" strike="noStrike" kern="1200" cap="none" spc="0" normalizeH="0" baseline="0" noProof="0" dirty="0">
              <a:ln>
                <a:noFill/>
              </a:ln>
              <a:solidFill>
                <a:srgbClr val="76BC21"/>
              </a:solidFill>
              <a:effectLst/>
              <a:uLnTx/>
              <a:uFillTx/>
              <a:latin typeface="Georgia" panose="02040502050405020303" pitchFamily="18" charset="0"/>
              <a:ea typeface="+mn-ea"/>
              <a:cs typeface="+mn-cs"/>
            </a:endParaRPr>
          </a:p>
        </p:txBody>
      </p:sp>
      <p:pic>
        <p:nvPicPr>
          <p:cNvPr id="87" name="Audio 86">
            <a:hlinkClick r:id="" action="ppaction://media"/>
            <a:extLst>
              <a:ext uri="{FF2B5EF4-FFF2-40B4-BE49-F238E27FC236}">
                <a16:creationId xmlns:a16="http://schemas.microsoft.com/office/drawing/2014/main" id="{027ECC35-4665-FCBF-E6AB-F7DF4FB57C2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9747299"/>
      </p:ext>
    </p:extLst>
  </p:cSld>
  <p:clrMapOvr>
    <a:masterClrMapping/>
  </p:clrMapOvr>
  <mc:AlternateContent xmlns:mc="http://schemas.openxmlformats.org/markup-compatibility/2006" xmlns:p14="http://schemas.microsoft.com/office/powerpoint/2010/main">
    <mc:Choice Requires="p14">
      <p:transition spd="slow" p14:dur="2000" advTm="39463"/>
    </mc:Choice>
    <mc:Fallback xmlns="">
      <p:transition spd="slow" advTm="3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40C4A-82B2-5B13-74FD-7FD9A7F556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FB6F2-614E-BBD4-94A5-3D16D8975169}"/>
              </a:ext>
            </a:extLst>
          </p:cNvPr>
          <p:cNvSpPr>
            <a:spLocks noGrp="1"/>
          </p:cNvSpPr>
          <p:nvPr>
            <p:ph type="title"/>
          </p:nvPr>
        </p:nvSpPr>
        <p:spPr>
          <a:xfrm>
            <a:off x="284018" y="171162"/>
            <a:ext cx="10515600" cy="1242002"/>
          </a:xfrm>
        </p:spPr>
        <p:txBody>
          <a:bodyPr>
            <a:noAutofit/>
          </a:bodyPr>
          <a:lstStyle/>
          <a:p>
            <a:pPr marL="0" indent="0">
              <a:buNone/>
            </a:pPr>
            <a:r>
              <a:rPr lang="en-US" sz="2800" b="1" dirty="0">
                <a:solidFill>
                  <a:srgbClr val="F7BE00"/>
                </a:solidFill>
                <a:latin typeface="Verdana" panose="020B0604030504040204" pitchFamily="34" charset="0"/>
                <a:ea typeface="Verdana" panose="020B0604030504040204" pitchFamily="34" charset="0"/>
              </a:rPr>
              <a:t>Staff Training Orientation </a:t>
            </a:r>
            <a:br>
              <a:rPr lang="en-US" sz="2800" b="1" dirty="0">
                <a:solidFill>
                  <a:srgbClr val="F7BE00"/>
                </a:solidFill>
                <a:latin typeface="Verdana" panose="020B0604030504040204" pitchFamily="34" charset="0"/>
                <a:ea typeface="Verdana" panose="020B0604030504040204" pitchFamily="34" charset="0"/>
              </a:rPr>
            </a:br>
            <a:r>
              <a:rPr lang="en-US" sz="2800" b="1" dirty="0">
                <a:solidFill>
                  <a:srgbClr val="76BC21"/>
                </a:solidFill>
                <a:latin typeface="Verdana" panose="020B0604030504040204" pitchFamily="34" charset="0"/>
                <a:ea typeface="Verdana" panose="020B0604030504040204" pitchFamily="34" charset="0"/>
              </a:rPr>
              <a:t>Exempt-P(1-5)</a:t>
            </a:r>
            <a:br>
              <a:rPr lang="en-US" sz="2800" b="1" dirty="0">
                <a:solidFill>
                  <a:srgbClr val="76BC21"/>
                </a:solidFill>
                <a:latin typeface="Verdana" panose="020B0604030504040204" pitchFamily="34" charset="0"/>
                <a:ea typeface="Verdana" panose="020B0604030504040204" pitchFamily="34" charset="0"/>
              </a:rPr>
            </a:br>
            <a:r>
              <a:rPr lang="en-US" sz="2800" b="1" dirty="0">
                <a:solidFill>
                  <a:srgbClr val="76BC21"/>
                </a:solidFill>
                <a:latin typeface="Verdana" panose="020B0604030504040204" pitchFamily="34" charset="0"/>
                <a:ea typeface="Verdana" panose="020B0604030504040204" pitchFamily="34" charset="0"/>
              </a:rPr>
              <a:t>Informal-O(1)(3)a-</a:t>
            </a:r>
            <a:r>
              <a:rPr lang="en-US" sz="2800" b="1" dirty="0" err="1">
                <a:solidFill>
                  <a:srgbClr val="76BC21"/>
                </a:solidFill>
                <a:latin typeface="Verdana" panose="020B0604030504040204" pitchFamily="34" charset="0"/>
                <a:ea typeface="Verdana" panose="020B0604030504040204" pitchFamily="34" charset="0"/>
              </a:rPr>
              <a:t>b,O</a:t>
            </a:r>
            <a:r>
              <a:rPr lang="en-US" sz="2800" b="1" dirty="0">
                <a:solidFill>
                  <a:srgbClr val="76BC21"/>
                </a:solidFill>
                <a:latin typeface="Verdana" panose="020B0604030504040204" pitchFamily="34" charset="0"/>
                <a:ea typeface="Verdana" panose="020B0604030504040204" pitchFamily="34" charset="0"/>
              </a:rPr>
              <a:t>(4)</a:t>
            </a:r>
            <a:br>
              <a:rPr lang="en-US" sz="2800" b="1" dirty="0">
                <a:solidFill>
                  <a:srgbClr val="76BC21"/>
                </a:solidFill>
                <a:latin typeface="Georgia" panose="02040502050405020303" pitchFamily="18" charset="0"/>
              </a:rPr>
            </a:br>
            <a:endParaRPr lang="en-US" sz="2800" dirty="0"/>
          </a:p>
        </p:txBody>
      </p:sp>
      <p:sp>
        <p:nvSpPr>
          <p:cNvPr id="3" name="Content Placeholder 2">
            <a:extLst>
              <a:ext uri="{FF2B5EF4-FFF2-40B4-BE49-F238E27FC236}">
                <a16:creationId xmlns:a16="http://schemas.microsoft.com/office/drawing/2014/main" id="{AE42F7B3-69D1-3A68-FCFE-58DCF82EDBC9}"/>
              </a:ext>
            </a:extLst>
          </p:cNvPr>
          <p:cNvSpPr>
            <a:spLocks noGrp="1"/>
          </p:cNvSpPr>
          <p:nvPr>
            <p:ph idx="1"/>
          </p:nvPr>
        </p:nvSpPr>
        <p:spPr>
          <a:xfrm>
            <a:off x="1267691" y="2404078"/>
            <a:ext cx="9656618" cy="2449285"/>
          </a:xfrm>
        </p:spPr>
        <p:txBody>
          <a:bodyPr>
            <a:noAutofit/>
          </a:bodyPr>
          <a:lstStyle/>
          <a:p>
            <a:r>
              <a:rPr lang="en-US" sz="1800" dirty="0">
                <a:solidFill>
                  <a:srgbClr val="223570"/>
                </a:solidFill>
                <a:latin typeface="Verdana" panose="020B0604030504040204" pitchFamily="34" charset="0"/>
                <a:ea typeface="Verdana" panose="020B0604030504040204" pitchFamily="34" charset="0"/>
              </a:rPr>
              <a:t>Program Orientation – should include volunteers, students-in-training, independent contractors, etc.</a:t>
            </a:r>
          </a:p>
          <a:p>
            <a:r>
              <a:rPr lang="en-US" sz="1800" dirty="0">
                <a:solidFill>
                  <a:srgbClr val="223570"/>
                </a:solidFill>
                <a:effectLst/>
                <a:latin typeface="Verdana" panose="020B0604030504040204" pitchFamily="34" charset="0"/>
                <a:ea typeface="Verdana" panose="020B0604030504040204" pitchFamily="34" charset="0"/>
              </a:rPr>
              <a:t>The initial orientation must include the following subjects: the Program's policies and procedures; the portions of these rules dealing with the care, health and safety of children; the Employee's assigned duties and responsibilities; reporting requirements for suspected cases of child abuse, neglect or deprivation; communicable diseases and serious injuries; emergency plans; childhood injury control; the administration of medicine; reducing the risk of Sudden Unexpected Infant Death (SUID), which includes Sudden Infant Death Syndrome (SIDS); hand washing; fire safety; water safety; and prevention of HIV/Aids and blood borne pathogens</a:t>
            </a:r>
            <a:endParaRPr lang="en-US" sz="1800" dirty="0">
              <a:solidFill>
                <a:srgbClr val="223570"/>
              </a:solidFill>
              <a:latin typeface="Verdana" panose="020B0604030504040204" pitchFamily="34" charset="0"/>
              <a:ea typeface="Verdana" panose="020B0604030504040204" pitchFamily="34" charset="0"/>
            </a:endParaRPr>
          </a:p>
        </p:txBody>
      </p:sp>
      <p:pic>
        <p:nvPicPr>
          <p:cNvPr id="35" name="Audio 34">
            <a:hlinkClick r:id="" action="ppaction://media"/>
            <a:extLst>
              <a:ext uri="{FF2B5EF4-FFF2-40B4-BE49-F238E27FC236}">
                <a16:creationId xmlns:a16="http://schemas.microsoft.com/office/drawing/2014/main" id="{57C78884-C7E9-0E7D-32DF-BCD5989315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2455780"/>
      </p:ext>
    </p:extLst>
  </p:cSld>
  <p:clrMapOvr>
    <a:masterClrMapping/>
  </p:clrMapOvr>
  <mc:AlternateContent xmlns:mc="http://schemas.openxmlformats.org/markup-compatibility/2006" xmlns:p14="http://schemas.microsoft.com/office/powerpoint/2010/main">
    <mc:Choice Requires="p14">
      <p:transition spd="slow" p14:dur="2000" advTm="39618"/>
    </mc:Choice>
    <mc:Fallback xmlns="">
      <p:transition spd="slow" advTm="39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E0F06-8FB0-4CE1-B157-F795BBCFB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E4F5D-0652-EFE7-2969-13802F04D808}"/>
              </a:ext>
            </a:extLst>
          </p:cNvPr>
          <p:cNvSpPr>
            <a:spLocks noGrp="1"/>
          </p:cNvSpPr>
          <p:nvPr>
            <p:ph type="title"/>
          </p:nvPr>
        </p:nvSpPr>
        <p:spPr>
          <a:xfrm>
            <a:off x="284018" y="171162"/>
            <a:ext cx="10515600" cy="1242002"/>
          </a:xfrm>
        </p:spPr>
        <p:txBody>
          <a:bodyPr>
            <a:noAutofit/>
          </a:bodyPr>
          <a:lstStyle/>
          <a:p>
            <a:pPr marL="0" indent="0">
              <a:buNone/>
            </a:pPr>
            <a:r>
              <a:rPr lang="en-US" sz="2800" b="1" dirty="0">
                <a:solidFill>
                  <a:srgbClr val="F7BE00"/>
                </a:solidFill>
                <a:latin typeface="Verdana" panose="020B0604030504040204" pitchFamily="34" charset="0"/>
                <a:ea typeface="Verdana" panose="020B0604030504040204" pitchFamily="34" charset="0"/>
              </a:rPr>
              <a:t> Staff Training Orientation </a:t>
            </a:r>
            <a:br>
              <a:rPr lang="en-US" sz="2800" b="1" dirty="0">
                <a:solidFill>
                  <a:srgbClr val="76BC21"/>
                </a:solidFill>
                <a:latin typeface="Georgia" panose="02040502050405020303" pitchFamily="18" charset="0"/>
              </a:rPr>
            </a:br>
            <a:endParaRPr lang="en-US" sz="2800" dirty="0"/>
          </a:p>
        </p:txBody>
      </p:sp>
      <p:sp>
        <p:nvSpPr>
          <p:cNvPr id="3" name="Content Placeholder 2">
            <a:extLst>
              <a:ext uri="{FF2B5EF4-FFF2-40B4-BE49-F238E27FC236}">
                <a16:creationId xmlns:a16="http://schemas.microsoft.com/office/drawing/2014/main" id="{08E2A3AD-48F7-CB64-0A95-BE9569FB7CD3}"/>
              </a:ext>
            </a:extLst>
          </p:cNvPr>
          <p:cNvSpPr>
            <a:spLocks noGrp="1"/>
          </p:cNvSpPr>
          <p:nvPr>
            <p:ph idx="1"/>
          </p:nvPr>
        </p:nvSpPr>
        <p:spPr>
          <a:xfrm>
            <a:off x="1507177" y="2667315"/>
            <a:ext cx="9656618" cy="2449285"/>
          </a:xfrm>
        </p:spPr>
        <p:txBody>
          <a:bodyPr>
            <a:normAutofit/>
          </a:bodyPr>
          <a:lstStyle/>
          <a:p>
            <a:pPr marL="0" indent="0">
              <a:buNone/>
            </a:pPr>
            <a:r>
              <a:rPr lang="en-US" sz="2400" dirty="0">
                <a:solidFill>
                  <a:srgbClr val="223570"/>
                </a:solidFill>
                <a:effectLst/>
                <a:latin typeface="Verdana" panose="020B0604030504040204" pitchFamily="34" charset="0"/>
                <a:ea typeface="Verdana" panose="020B0604030504040204" pitchFamily="34" charset="0"/>
              </a:rPr>
              <a:t>Each staff member with direct care responsibilities </a:t>
            </a:r>
            <a:r>
              <a:rPr lang="en-US" sz="2400" dirty="0">
                <a:solidFill>
                  <a:srgbClr val="223570"/>
                </a:solidFill>
                <a:latin typeface="Verdana" panose="020B0604030504040204" pitchFamily="34" charset="0"/>
                <a:ea typeface="Verdana" panose="020B0604030504040204" pitchFamily="34" charset="0"/>
              </a:rPr>
              <a:t>are required to </a:t>
            </a:r>
            <a:r>
              <a:rPr lang="en-US" sz="2400" dirty="0">
                <a:solidFill>
                  <a:srgbClr val="223570"/>
                </a:solidFill>
                <a:effectLst/>
                <a:latin typeface="Verdana" panose="020B0604030504040204" pitchFamily="34" charset="0"/>
                <a:ea typeface="Verdana" panose="020B0604030504040204" pitchFamily="34" charset="0"/>
              </a:rPr>
              <a:t>complete health and safety training and Health and Safety Orientation training. Each staff member with direct care responsibilities shall complete health and safety orientation training within the first 90 days of employment. The state-approved training hours obtained will count toward required first year training hours.</a:t>
            </a:r>
          </a:p>
          <a:p>
            <a:pPr marL="0" indent="0">
              <a:buNone/>
            </a:pPr>
            <a:endParaRPr lang="en-US" sz="2400" dirty="0">
              <a:solidFill>
                <a:srgbClr val="223570"/>
              </a:solidFill>
              <a:latin typeface="Georgia" panose="02040502050405020303" pitchFamily="18" charset="0"/>
            </a:endParaRPr>
          </a:p>
        </p:txBody>
      </p:sp>
      <p:pic>
        <p:nvPicPr>
          <p:cNvPr id="63" name="Audio 62">
            <a:hlinkClick r:id="" action="ppaction://media"/>
            <a:extLst>
              <a:ext uri="{FF2B5EF4-FFF2-40B4-BE49-F238E27FC236}">
                <a16:creationId xmlns:a16="http://schemas.microsoft.com/office/drawing/2014/main" id="{69C4C6A9-F2C5-4802-DFCF-E29334EFFFF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2895570"/>
      </p:ext>
    </p:extLst>
  </p:cSld>
  <p:clrMapOvr>
    <a:masterClrMapping/>
  </p:clrMapOvr>
  <mc:AlternateContent xmlns:mc="http://schemas.openxmlformats.org/markup-compatibility/2006" xmlns:p14="http://schemas.microsoft.com/office/powerpoint/2010/main">
    <mc:Choice Requires="p14">
      <p:transition spd="slow" p14:dur="2000" advTm="22062"/>
    </mc:Choice>
    <mc:Fallback xmlns="">
      <p:transition spd="slow" advTm="22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0659D-7E31-A439-B3FF-43B92661C3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4F7D4E-335D-5347-4A9C-93F3CA8F1BE3}"/>
              </a:ext>
            </a:extLst>
          </p:cNvPr>
          <p:cNvSpPr>
            <a:spLocks noGrp="1"/>
          </p:cNvSpPr>
          <p:nvPr>
            <p:ph type="title"/>
          </p:nvPr>
        </p:nvSpPr>
        <p:spPr>
          <a:xfrm>
            <a:off x="1274618" y="1348799"/>
            <a:ext cx="8664039" cy="850115"/>
          </a:xfrm>
        </p:spPr>
        <p:txBody>
          <a:bodyPr>
            <a:noAutofit/>
          </a:bodyPr>
          <a:lstStyle/>
          <a:p>
            <a:pPr marL="0" indent="0">
              <a:buNone/>
            </a:pPr>
            <a:r>
              <a:rPr lang="en-US" sz="2000" b="1" dirty="0">
                <a:solidFill>
                  <a:srgbClr val="223570"/>
                </a:solidFill>
                <a:latin typeface="Verdana" panose="020B0604030504040204" pitchFamily="34" charset="0"/>
                <a:ea typeface="Verdana" panose="020B0604030504040204" pitchFamily="34" charset="0"/>
              </a:rPr>
              <a:t>Other Health &amp; Safety related topics </a:t>
            </a:r>
            <a:br>
              <a:rPr lang="en-US" sz="2000" b="1" dirty="0">
                <a:solidFill>
                  <a:srgbClr val="223570"/>
                </a:solidFill>
                <a:latin typeface="Verdana" panose="020B0604030504040204" pitchFamily="34" charset="0"/>
                <a:ea typeface="Verdana" panose="020B0604030504040204" pitchFamily="34" charset="0"/>
              </a:rPr>
            </a:br>
            <a:r>
              <a:rPr lang="en-US" sz="2000" b="1" dirty="0">
                <a:solidFill>
                  <a:srgbClr val="223570"/>
                </a:solidFill>
                <a:latin typeface="Verdana" panose="020B0604030504040204" pitchFamily="34" charset="0"/>
                <a:ea typeface="Verdana" panose="020B0604030504040204" pitchFamily="34" charset="0"/>
              </a:rPr>
              <a:t>could include:</a:t>
            </a:r>
            <a:endParaRPr lang="en-US" sz="2000" dirty="0">
              <a:solidFill>
                <a:srgbClr val="22357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4377AAA8-BEDA-0F3A-D8E6-C4827639B57E}"/>
              </a:ext>
            </a:extLst>
          </p:cNvPr>
          <p:cNvSpPr>
            <a:spLocks noGrp="1"/>
          </p:cNvSpPr>
          <p:nvPr>
            <p:ph idx="1"/>
          </p:nvPr>
        </p:nvSpPr>
        <p:spPr>
          <a:xfrm>
            <a:off x="1409206" y="2424546"/>
            <a:ext cx="9656618" cy="3574472"/>
          </a:xfrm>
        </p:spPr>
        <p:txBody>
          <a:bodyPr>
            <a:noAutofit/>
          </a:bodyPr>
          <a:lstStyle/>
          <a:p>
            <a:pPr marL="342900" marR="0" lvl="0" indent="-342900">
              <a:lnSpc>
                <a:spcPct val="107000"/>
              </a:lnSpc>
              <a:buFont typeface="+mj-lt"/>
              <a:buAutoNum type="romanLcParenBoth"/>
            </a:pPr>
            <a:r>
              <a:rPr lang="en-US" sz="12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Child development (e.g., developmental domains (cognitive; social and emotional; physical development and motor skills; communication, language, and literacy; approaches to play and learning), discipline and guidance techniques, children with special needs); </a:t>
            </a:r>
          </a:p>
          <a:p>
            <a:pPr marL="342900" marR="0" lvl="0" indent="-342900">
              <a:lnSpc>
                <a:spcPct val="107000"/>
              </a:lnSpc>
              <a:buFont typeface="+mj-lt"/>
              <a:buAutoNum type="romanLcParenBoth"/>
            </a:pPr>
            <a:r>
              <a:rPr lang="en-US" sz="12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Health (e.g., nutrition and the support of breast feeding, physical activity, prevention and control of illnesses and infectious diseases, immunizations, prevention of and response to emergencies due to food and allergic reactions, cleanliness, sanitation, and the appropriate disposal of bio contaminants);</a:t>
            </a:r>
          </a:p>
          <a:p>
            <a:pPr marL="342900" marR="0" lvl="0" indent="-342900">
              <a:lnSpc>
                <a:spcPct val="107000"/>
              </a:lnSpc>
              <a:buFont typeface="+mj-lt"/>
              <a:buAutoNum type="romanLcParenBoth"/>
            </a:pPr>
            <a:r>
              <a:rPr lang="en-US" sz="12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Safety (e.g., prevention of Sudden Unexpected Infant Death (SUID) which includes Sudden Infant Death Syndrome (SIDS) and the use of safe sleeping practices, medication administration, injury control and prevention, transportation, handling and storage of hazardous materials, identification of and protection from hazards that can cause bodily injury such as electrical hazards, bodies of water, and vehicular traffic, and emergency preparedness planning and response);  </a:t>
            </a:r>
          </a:p>
          <a:p>
            <a:pPr marL="342900" marR="0" lvl="0" indent="-342900">
              <a:lnSpc>
                <a:spcPct val="107000"/>
              </a:lnSpc>
              <a:spcAft>
                <a:spcPts val="800"/>
              </a:spcAft>
              <a:buFont typeface="+mj-lt"/>
              <a:buAutoNum type="romanLcParenBoth"/>
            </a:pPr>
            <a:r>
              <a:rPr lang="en-US" sz="12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Child abuse and neglect (e.g., identification and reporting, meeting the needs of abused and/or neglected children, prevention of shaken baby syndrome, abusive head trauma and child maltreatment).</a:t>
            </a:r>
          </a:p>
        </p:txBody>
      </p:sp>
      <p:pic>
        <p:nvPicPr>
          <p:cNvPr id="35" name="Audio 34">
            <a:hlinkClick r:id="" action="ppaction://media"/>
            <a:extLst>
              <a:ext uri="{FF2B5EF4-FFF2-40B4-BE49-F238E27FC236}">
                <a16:creationId xmlns:a16="http://schemas.microsoft.com/office/drawing/2014/main" id="{BBBCE6C2-B55B-42F9-5D03-97FB19A255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2777725"/>
      </p:ext>
    </p:extLst>
  </p:cSld>
  <p:clrMapOvr>
    <a:masterClrMapping/>
  </p:clrMapOvr>
  <mc:AlternateContent xmlns:mc="http://schemas.openxmlformats.org/markup-compatibility/2006" xmlns:p14="http://schemas.microsoft.com/office/powerpoint/2010/main">
    <mc:Choice Requires="p14">
      <p:transition spd="slow" p14:dur="2000" advTm="44851"/>
    </mc:Choice>
    <mc:Fallback xmlns="">
      <p:transition spd="slow" advTm="44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75FD3-22A4-1D62-29DE-615493FD8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C6C37-AF2C-BE34-6318-51D0011EAA4B}"/>
              </a:ext>
            </a:extLst>
          </p:cNvPr>
          <p:cNvSpPr>
            <a:spLocks noGrp="1"/>
          </p:cNvSpPr>
          <p:nvPr>
            <p:ph type="title"/>
          </p:nvPr>
        </p:nvSpPr>
        <p:spPr>
          <a:xfrm>
            <a:off x="284018" y="171162"/>
            <a:ext cx="10515600" cy="1242002"/>
          </a:xfrm>
        </p:spPr>
        <p:txBody>
          <a:bodyPr>
            <a:noAutofit/>
          </a:bodyPr>
          <a:lstStyle/>
          <a:p>
            <a:pPr marL="0" indent="0">
              <a:buNone/>
            </a:pPr>
            <a:br>
              <a:rPr lang="en-US" sz="2800" b="1" dirty="0">
                <a:solidFill>
                  <a:srgbClr val="76BC21"/>
                </a:solidFill>
                <a:latin typeface="Verdana" panose="020B0604030504040204" pitchFamily="34" charset="0"/>
                <a:ea typeface="Verdana" panose="020B0604030504040204" pitchFamily="34" charset="0"/>
              </a:rPr>
            </a:br>
            <a:r>
              <a:rPr lang="en-US" sz="2800" b="1" dirty="0">
                <a:solidFill>
                  <a:srgbClr val="76BC21"/>
                </a:solidFill>
                <a:latin typeface="Verdana" panose="020B0604030504040204" pitchFamily="34" charset="0"/>
                <a:ea typeface="Verdana" panose="020B0604030504040204" pitchFamily="34" charset="0"/>
              </a:rPr>
              <a:t>Annual Training for Staff:</a:t>
            </a:r>
            <a:br>
              <a:rPr lang="en-US" sz="2800" b="1" dirty="0">
                <a:solidFill>
                  <a:srgbClr val="76BC21"/>
                </a:solidFill>
                <a:latin typeface="Verdana" panose="020B0604030504040204" pitchFamily="34" charset="0"/>
                <a:ea typeface="Verdana" panose="020B0604030504040204" pitchFamily="34" charset="0"/>
              </a:rPr>
            </a:br>
            <a:r>
              <a:rPr lang="en-US" sz="2800" b="1" dirty="0">
                <a:solidFill>
                  <a:srgbClr val="76BC21"/>
                </a:solidFill>
                <a:latin typeface="Verdana" panose="020B0604030504040204" pitchFamily="34" charset="0"/>
                <a:ea typeface="Verdana" panose="020B0604030504040204" pitchFamily="34" charset="0"/>
              </a:rPr>
              <a:t>Exempt-P(4)</a:t>
            </a:r>
            <a:br>
              <a:rPr lang="en-US" sz="2800" b="1" dirty="0">
                <a:solidFill>
                  <a:srgbClr val="76BC21"/>
                </a:solidFill>
                <a:latin typeface="Verdana" panose="020B0604030504040204" pitchFamily="34" charset="0"/>
                <a:ea typeface="Verdana" panose="020B0604030504040204" pitchFamily="34" charset="0"/>
              </a:rPr>
            </a:br>
            <a:r>
              <a:rPr lang="en-US" sz="2800" b="1" dirty="0">
                <a:solidFill>
                  <a:srgbClr val="76BC21"/>
                </a:solidFill>
                <a:latin typeface="Verdana" panose="020B0604030504040204" pitchFamily="34" charset="0"/>
                <a:ea typeface="Verdana" panose="020B0604030504040204" pitchFamily="34" charset="0"/>
              </a:rPr>
              <a:t>Informal-O(3)</a:t>
            </a:r>
            <a:endParaRPr lang="en-US" sz="280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229C5C49-CA90-1782-2DD7-96EF4205342A}"/>
              </a:ext>
            </a:extLst>
          </p:cNvPr>
          <p:cNvSpPr>
            <a:spLocks noGrp="1"/>
          </p:cNvSpPr>
          <p:nvPr>
            <p:ph idx="1"/>
          </p:nvPr>
        </p:nvSpPr>
        <p:spPr>
          <a:xfrm>
            <a:off x="1409358" y="1986485"/>
            <a:ext cx="9656618" cy="3569188"/>
          </a:xfrm>
        </p:spPr>
        <p:txBody>
          <a:bodyPr>
            <a:normAutofit/>
          </a:bodyPr>
          <a:lstStyle/>
          <a:p>
            <a:r>
              <a:rPr lang="en-US" sz="2400" dirty="0">
                <a:solidFill>
                  <a:srgbClr val="223570"/>
                </a:solidFill>
                <a:latin typeface="Verdana" panose="020B0604030504040204" pitchFamily="34" charset="0"/>
                <a:ea typeface="Verdana" panose="020B0604030504040204" pitchFamily="34" charset="0"/>
              </a:rPr>
              <a:t>Annual Training</a:t>
            </a:r>
          </a:p>
          <a:p>
            <a:pPr marL="0" indent="0">
              <a:buNone/>
            </a:pPr>
            <a:endParaRPr lang="en-US" sz="2400" dirty="0">
              <a:solidFill>
                <a:srgbClr val="223570"/>
              </a:solidFill>
              <a:latin typeface="Verdana" panose="020B0604030504040204" pitchFamily="34" charset="0"/>
              <a:ea typeface="Verdana" panose="020B0604030504040204" pitchFamily="34" charset="0"/>
            </a:endParaRPr>
          </a:p>
          <a:p>
            <a:pPr lvl="1"/>
            <a:r>
              <a:rPr lang="en-US" sz="2000" dirty="0">
                <a:solidFill>
                  <a:srgbClr val="223570"/>
                </a:solidFill>
                <a:latin typeface="Verdana" panose="020B0604030504040204" pitchFamily="34" charset="0"/>
                <a:ea typeface="Verdana" panose="020B0604030504040204" pitchFamily="34" charset="0"/>
              </a:rPr>
              <a:t>10 hours of diverse training for all staff annually (after first year of employment)</a:t>
            </a:r>
          </a:p>
          <a:p>
            <a:pPr lvl="1"/>
            <a:r>
              <a:rPr lang="en-US" sz="2000" dirty="0">
                <a:solidFill>
                  <a:srgbClr val="223570"/>
                </a:solidFill>
                <a:latin typeface="Verdana" panose="020B0604030504040204" pitchFamily="34" charset="0"/>
                <a:ea typeface="Verdana" panose="020B0604030504040204" pitchFamily="34" charset="0"/>
              </a:rPr>
              <a:t>10 hours must now include the following:</a:t>
            </a:r>
          </a:p>
          <a:p>
            <a:pPr lvl="2"/>
            <a:r>
              <a:rPr lang="en-US" sz="1600" b="1" i="1" dirty="0">
                <a:solidFill>
                  <a:srgbClr val="223570"/>
                </a:solidFill>
                <a:latin typeface="Verdana" panose="020B0604030504040204" pitchFamily="34" charset="0"/>
                <a:ea typeface="Verdana" panose="020B0604030504040204" pitchFamily="34" charset="0"/>
              </a:rPr>
              <a:t>At least two (2) hours in evidence based, developmentally appropriate language and literacy practices;</a:t>
            </a:r>
          </a:p>
          <a:p>
            <a:pPr lvl="2"/>
            <a:r>
              <a:rPr lang="en-US" sz="1600" b="1" i="1" dirty="0">
                <a:solidFill>
                  <a:srgbClr val="223570"/>
                </a:solidFill>
                <a:latin typeface="Verdana" panose="020B0604030504040204" pitchFamily="34" charset="0"/>
                <a:ea typeface="Verdana" panose="020B0604030504040204" pitchFamily="34" charset="0"/>
              </a:rPr>
              <a:t>At least two (2) hours in on-going child development and health and safety related topics</a:t>
            </a:r>
          </a:p>
          <a:p>
            <a:pPr lvl="2"/>
            <a:r>
              <a:rPr lang="en-US" sz="1600" dirty="0">
                <a:solidFill>
                  <a:srgbClr val="223570"/>
                </a:solidFill>
                <a:latin typeface="Verdana" panose="020B0604030504040204" pitchFamily="34" charset="0"/>
                <a:ea typeface="Verdana" panose="020B0604030504040204" pitchFamily="34" charset="0"/>
              </a:rPr>
              <a:t>No more than two (2) of the required ten (10) hours in business-related topics (e.g., parental communication, recordkeeping, management, business planning). </a:t>
            </a:r>
          </a:p>
        </p:txBody>
      </p:sp>
      <p:pic>
        <p:nvPicPr>
          <p:cNvPr id="53" name="Audio 52">
            <a:hlinkClick r:id="" action="ppaction://media"/>
            <a:extLst>
              <a:ext uri="{FF2B5EF4-FFF2-40B4-BE49-F238E27FC236}">
                <a16:creationId xmlns:a16="http://schemas.microsoft.com/office/drawing/2014/main" id="{A1B5FCE1-4DC9-5101-6903-FD036CA3255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92342"/>
      </p:ext>
    </p:extLst>
  </p:cSld>
  <p:clrMapOvr>
    <a:masterClrMapping/>
  </p:clrMapOvr>
  <mc:AlternateContent xmlns:mc="http://schemas.openxmlformats.org/markup-compatibility/2006" xmlns:p14="http://schemas.microsoft.com/office/powerpoint/2010/main">
    <mc:Choice Requires="p14">
      <p:transition spd="slow" p14:dur="2000" advTm="22333"/>
    </mc:Choice>
    <mc:Fallback xmlns="">
      <p:transition spd="slow" advTm="2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F178B-694F-D5BC-6421-4DD1BFFC5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78B81F-FD66-8AE0-81A1-D64378B0963F}"/>
              </a:ext>
            </a:extLst>
          </p:cNvPr>
          <p:cNvSpPr>
            <a:spLocks noGrp="1"/>
          </p:cNvSpPr>
          <p:nvPr>
            <p:ph type="title"/>
          </p:nvPr>
        </p:nvSpPr>
        <p:spPr>
          <a:xfrm>
            <a:off x="284018" y="171162"/>
            <a:ext cx="10515600" cy="1242002"/>
          </a:xfrm>
        </p:spPr>
        <p:txBody>
          <a:bodyPr>
            <a:noAutofit/>
          </a:bodyPr>
          <a:lstStyle/>
          <a:p>
            <a:pPr marL="0" indent="0">
              <a:buNone/>
            </a:pPr>
            <a:r>
              <a:rPr lang="en-US" sz="2800" b="1" dirty="0">
                <a:solidFill>
                  <a:srgbClr val="F7BE00"/>
                </a:solidFill>
                <a:latin typeface="Verdana" panose="020B0604030504040204" pitchFamily="34" charset="0"/>
                <a:ea typeface="Verdana" panose="020B0604030504040204" pitchFamily="34" charset="0"/>
              </a:rPr>
              <a:t>Staff Training </a:t>
            </a:r>
            <a:br>
              <a:rPr lang="en-US" sz="2800" b="1" dirty="0">
                <a:solidFill>
                  <a:srgbClr val="F7BE00"/>
                </a:solidFill>
                <a:latin typeface="Verdana" panose="020B0604030504040204" pitchFamily="34" charset="0"/>
                <a:ea typeface="Verdana" panose="020B0604030504040204" pitchFamily="34" charset="0"/>
              </a:rPr>
            </a:br>
            <a:r>
              <a:rPr lang="en-US" sz="2800" b="1" dirty="0">
                <a:solidFill>
                  <a:srgbClr val="F7BE00"/>
                </a:solidFill>
                <a:latin typeface="Verdana" panose="020B0604030504040204" pitchFamily="34" charset="0"/>
                <a:ea typeface="Verdana" panose="020B0604030504040204" pitchFamily="34" charset="0"/>
              </a:rPr>
              <a:t>Exempt-P(5)</a:t>
            </a:r>
            <a:br>
              <a:rPr lang="en-US" sz="2800" b="1" dirty="0">
                <a:solidFill>
                  <a:srgbClr val="F7BE00"/>
                </a:solidFill>
                <a:latin typeface="Verdana" panose="020B0604030504040204" pitchFamily="34" charset="0"/>
                <a:ea typeface="Verdana" panose="020B0604030504040204" pitchFamily="34" charset="0"/>
              </a:rPr>
            </a:br>
            <a:r>
              <a:rPr lang="en-US" sz="2800" b="1" dirty="0">
                <a:solidFill>
                  <a:srgbClr val="F7BE00"/>
                </a:solidFill>
                <a:latin typeface="Verdana" panose="020B0604030504040204" pitchFamily="34" charset="0"/>
                <a:ea typeface="Verdana" panose="020B0604030504040204" pitchFamily="34" charset="0"/>
              </a:rPr>
              <a:t>Informal-O(4)</a:t>
            </a:r>
            <a:br>
              <a:rPr lang="en-US" sz="2800" b="1" dirty="0">
                <a:solidFill>
                  <a:srgbClr val="76BC21"/>
                </a:solidFill>
                <a:latin typeface="Georgia" panose="02040502050405020303" pitchFamily="18" charset="0"/>
              </a:rPr>
            </a:br>
            <a:endParaRPr lang="en-US" sz="2800" dirty="0"/>
          </a:p>
        </p:txBody>
      </p:sp>
      <p:sp>
        <p:nvSpPr>
          <p:cNvPr id="3" name="Content Placeholder 2">
            <a:extLst>
              <a:ext uri="{FF2B5EF4-FFF2-40B4-BE49-F238E27FC236}">
                <a16:creationId xmlns:a16="http://schemas.microsoft.com/office/drawing/2014/main" id="{BBE449A2-9CBA-5B6F-7FEC-52F04204A2EF}"/>
              </a:ext>
            </a:extLst>
          </p:cNvPr>
          <p:cNvSpPr>
            <a:spLocks noGrp="1"/>
          </p:cNvSpPr>
          <p:nvPr>
            <p:ph idx="1"/>
          </p:nvPr>
        </p:nvSpPr>
        <p:spPr>
          <a:xfrm>
            <a:off x="1507177" y="2667315"/>
            <a:ext cx="9656618" cy="2449285"/>
          </a:xfrm>
        </p:spPr>
        <p:txBody>
          <a:bodyPr>
            <a:normAutofit/>
          </a:bodyPr>
          <a:lstStyle/>
          <a:p>
            <a:pPr marL="0" indent="0">
              <a:buNone/>
            </a:pPr>
            <a:r>
              <a:rPr lang="en-US" sz="2000" dirty="0">
                <a:solidFill>
                  <a:srgbClr val="223570"/>
                </a:solidFill>
                <a:effectLst/>
                <a:latin typeface="Verdana" panose="020B0604030504040204" pitchFamily="34" charset="0"/>
                <a:ea typeface="Verdana" panose="020B0604030504040204" pitchFamily="34" charset="0"/>
              </a:rPr>
              <a:t>Documentation of Training</a:t>
            </a:r>
            <a:r>
              <a:rPr lang="en-US" sz="2000" dirty="0">
                <a:solidFill>
                  <a:srgbClr val="223570"/>
                </a:solidFill>
                <a:latin typeface="Verdana" panose="020B0604030504040204" pitchFamily="34" charset="0"/>
                <a:ea typeface="Verdana" panose="020B0604030504040204" pitchFamily="34" charset="0"/>
              </a:rPr>
              <a:t>-</a:t>
            </a:r>
            <a:r>
              <a:rPr lang="en-US" sz="2000" dirty="0">
                <a:solidFill>
                  <a:srgbClr val="223570"/>
                </a:solidFill>
                <a:effectLst/>
                <a:latin typeface="Verdana" panose="020B0604030504040204" pitchFamily="34" charset="0"/>
                <a:ea typeface="Verdana" panose="020B0604030504040204" pitchFamily="34" charset="0"/>
              </a:rPr>
              <a:t>Evidence of orientation and training shall be documented and maintained in the Personnel file and/or Georgia’s workforce registry and professional development system of each Staff member which shall be available to the Department for inspection. Documentation shall include the title of the training courses, the dates, and the number of hours of the courses, and the names of the trainers or sponsoring organizations.</a:t>
            </a:r>
            <a:endParaRPr lang="en-US" sz="2000" dirty="0">
              <a:solidFill>
                <a:srgbClr val="223570"/>
              </a:solidFill>
              <a:latin typeface="Verdana" panose="020B0604030504040204" pitchFamily="34" charset="0"/>
              <a:ea typeface="Verdana" panose="020B0604030504040204" pitchFamily="34" charset="0"/>
            </a:endParaRPr>
          </a:p>
        </p:txBody>
      </p:sp>
      <p:pic>
        <p:nvPicPr>
          <p:cNvPr id="27" name="Audio 26">
            <a:hlinkClick r:id="" action="ppaction://media"/>
            <a:extLst>
              <a:ext uri="{FF2B5EF4-FFF2-40B4-BE49-F238E27FC236}">
                <a16:creationId xmlns:a16="http://schemas.microsoft.com/office/drawing/2014/main" id="{F8A1FD0B-8C87-1A93-A829-628E1841D9E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8830988"/>
      </p:ext>
    </p:extLst>
  </p:cSld>
  <p:clrMapOvr>
    <a:masterClrMapping/>
  </p:clrMapOvr>
  <mc:AlternateContent xmlns:mc="http://schemas.openxmlformats.org/markup-compatibility/2006" xmlns:p14="http://schemas.microsoft.com/office/powerpoint/2010/main">
    <mc:Choice Requires="p14">
      <p:transition spd="slow" p14:dur="2000" advTm="13855"/>
    </mc:Choice>
    <mc:Fallback xmlns="">
      <p:transition spd="slow" advTm="13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4A0AAE0-23D7-D7DC-08B6-7FCDDC828AAF}"/>
              </a:ext>
            </a:extLst>
          </p:cNvPr>
          <p:cNvSpPr>
            <a:spLocks noGrp="1"/>
          </p:cNvSpPr>
          <p:nvPr>
            <p:ph type="title"/>
          </p:nvPr>
        </p:nvSpPr>
        <p:spPr>
          <a:xfrm>
            <a:off x="3055062" y="153043"/>
            <a:ext cx="8672513" cy="1162049"/>
          </a:xfrm>
        </p:spPr>
        <p:txBody>
          <a:bodyPr>
            <a:normAutofit/>
          </a:bodyPr>
          <a:lstStyle/>
          <a:p>
            <a:pPr algn="ctr"/>
            <a:r>
              <a:rPr lang="en-US" dirty="0">
                <a:latin typeface="Verdana" panose="020B0604030504040204" pitchFamily="34" charset="0"/>
                <a:ea typeface="Verdana" panose="020B0604030504040204" pitchFamily="34" charset="0"/>
              </a:rPr>
              <a:t> </a:t>
            </a:r>
            <a:r>
              <a:rPr lang="en-US" b="1" dirty="0">
                <a:solidFill>
                  <a:srgbClr val="4EA72E"/>
                </a:solidFill>
                <a:latin typeface="Verdana" panose="020B0604030504040204" pitchFamily="34" charset="0"/>
                <a:ea typeface="Verdana" panose="020B0604030504040204" pitchFamily="34" charset="0"/>
              </a:rPr>
              <a:t>Policies and Procedures</a:t>
            </a:r>
            <a:br>
              <a:rPr lang="en-US" b="1" dirty="0">
                <a:solidFill>
                  <a:srgbClr val="4EA72E"/>
                </a:solidFill>
                <a:latin typeface="Verdana" panose="020B0604030504040204" pitchFamily="34" charset="0"/>
                <a:ea typeface="Verdana" panose="020B0604030504040204" pitchFamily="34" charset="0"/>
              </a:rPr>
            </a:br>
            <a:r>
              <a:rPr lang="en-US" sz="2000" b="1" dirty="0">
                <a:solidFill>
                  <a:srgbClr val="4EA72E"/>
                </a:solidFill>
                <a:latin typeface="Verdana" panose="020B0604030504040204" pitchFamily="34" charset="0"/>
                <a:ea typeface="Verdana" panose="020B0604030504040204" pitchFamily="34" charset="0"/>
              </a:rPr>
              <a:t>Exempt-J(1)(a-i)</a:t>
            </a:r>
            <a:br>
              <a:rPr lang="en-US" sz="2000" b="1" dirty="0">
                <a:solidFill>
                  <a:srgbClr val="4EA72E"/>
                </a:solidFill>
                <a:latin typeface="Verdana" panose="020B0604030504040204" pitchFamily="34" charset="0"/>
                <a:ea typeface="Verdana" panose="020B0604030504040204" pitchFamily="34" charset="0"/>
              </a:rPr>
            </a:br>
            <a:r>
              <a:rPr lang="en-US" sz="2000" b="1" dirty="0">
                <a:solidFill>
                  <a:srgbClr val="4EA72E"/>
                </a:solidFill>
                <a:latin typeface="Verdana" panose="020B0604030504040204" pitchFamily="34" charset="0"/>
                <a:ea typeface="Verdana" panose="020B0604030504040204" pitchFamily="34" charset="0"/>
              </a:rPr>
              <a:t>Informal-J(1)(a-g), J (2), J(4)</a:t>
            </a:r>
          </a:p>
        </p:txBody>
      </p:sp>
      <p:sp>
        <p:nvSpPr>
          <p:cNvPr id="12" name="Text Placeholder 11">
            <a:extLst>
              <a:ext uri="{FF2B5EF4-FFF2-40B4-BE49-F238E27FC236}">
                <a16:creationId xmlns:a16="http://schemas.microsoft.com/office/drawing/2014/main" id="{157C8B40-7F41-C234-5CB3-FBE64F6AD08F}"/>
              </a:ext>
            </a:extLst>
          </p:cNvPr>
          <p:cNvSpPr>
            <a:spLocks noGrp="1"/>
          </p:cNvSpPr>
          <p:nvPr>
            <p:ph type="body" sz="quarter" idx="13"/>
          </p:nvPr>
        </p:nvSpPr>
        <p:spPr>
          <a:xfrm>
            <a:off x="3055062" y="1315092"/>
            <a:ext cx="9136938" cy="5127577"/>
          </a:xfrm>
        </p:spPr>
        <p:txBody>
          <a:bodyPr>
            <a:normAutofit lnSpcReduction="10000"/>
          </a:bodyPr>
          <a:lstStyle/>
          <a:p>
            <a:pPr marL="0" indent="0" algn="r">
              <a:buNone/>
            </a:pPr>
            <a:r>
              <a:rPr lang="en-US" sz="2200" b="1" dirty="0">
                <a:solidFill>
                  <a:srgbClr val="F7BE00"/>
                </a:solidFill>
                <a:ea typeface="Verdana" panose="020B0604030504040204" pitchFamily="34" charset="0"/>
              </a:rPr>
              <a:t>            </a:t>
            </a:r>
            <a:endParaRPr lang="en-US" sz="2800" b="1" dirty="0">
              <a:solidFill>
                <a:srgbClr val="76BC21"/>
              </a:solidFill>
              <a:ea typeface="Verdana" panose="020B0604030504040204" pitchFamily="34" charset="0"/>
            </a:endParaRPr>
          </a:p>
          <a:p>
            <a:r>
              <a:rPr lang="en-US" sz="2000" b="1" dirty="0">
                <a:solidFill>
                  <a:srgbClr val="002060"/>
                </a:solidFill>
                <a:ea typeface="Verdana" panose="020B0604030504040204" pitchFamily="34" charset="0"/>
              </a:rPr>
              <a:t>Programs and Providers must have written policies to include:</a:t>
            </a:r>
            <a:endParaRPr lang="en-US" sz="2000" b="1" dirty="0">
              <a:solidFill>
                <a:srgbClr val="223570"/>
              </a:solidFill>
              <a:ea typeface="Verdana" panose="020B0604030504040204" pitchFamily="34" charset="0"/>
            </a:endParaRPr>
          </a:p>
          <a:p>
            <a:r>
              <a:rPr lang="en-US" sz="1800" dirty="0">
                <a:solidFill>
                  <a:srgbClr val="223570"/>
                </a:solidFill>
                <a:effectLst/>
                <a:ea typeface="Verdana" panose="020B0604030504040204" pitchFamily="34" charset="0"/>
                <a:cs typeface="Times New Roman" panose="02020603050405020304" pitchFamily="18" charset="0"/>
              </a:rPr>
              <a:t>(J)(1)(a)exclusion of children with contagious illnesses; (b) notification to parents in the event their child becomes ill while at the Program; (c) the notification to all parents of enrolled children when a reportable contagious illness is present at the Program; (d) prevention of and response to food and allergic reactions (e) A description of the practices followed by the Program to prevent shaken baby syndrome and abusive head trauma in children up to five years of age that includes the following information: how to recognize, respond to, and report the signs and symptoms of shaken baby syndrome and abusive head trauma; strategies to assist staff members in understanding how to care for infants and how to cope with a crying, fussing, or distraught child; strategies to ensure staff members understand the brain development of children up to five years of age; and a list of prohibited behaviors when dealing with children, (f) The handling and appropriate disposal of bodily fluids and storage of hazardous materials (soiled clothing and bedding), (g) recognition and reporting of child abuse and neglect.</a:t>
            </a:r>
            <a:endParaRPr lang="en-US" sz="2400" b="1" dirty="0">
              <a:solidFill>
                <a:srgbClr val="223570"/>
              </a:solidFill>
              <a:ea typeface="Verdana" panose="020B0604030504040204" pitchFamily="34" charset="0"/>
            </a:endParaRPr>
          </a:p>
        </p:txBody>
      </p:sp>
      <p:sp>
        <p:nvSpPr>
          <p:cNvPr id="14" name="TextBox 13">
            <a:extLst>
              <a:ext uri="{FF2B5EF4-FFF2-40B4-BE49-F238E27FC236}">
                <a16:creationId xmlns:a16="http://schemas.microsoft.com/office/drawing/2014/main" id="{2AB6AE83-CFD3-CB91-BF90-A86743EC8905}"/>
              </a:ext>
            </a:extLst>
          </p:cNvPr>
          <p:cNvSpPr txBox="1"/>
          <p:nvPr/>
        </p:nvSpPr>
        <p:spPr>
          <a:xfrm>
            <a:off x="185737" y="4461642"/>
            <a:ext cx="2343151" cy="1938992"/>
          </a:xfrm>
          <a:prstGeom prst="rect">
            <a:avLst/>
          </a:prstGeom>
          <a:noFill/>
        </p:spPr>
        <p:txBody>
          <a:bodyPr wrap="square" rtlCol="0">
            <a:spAutoFit/>
          </a:bodyPr>
          <a:lstStyle/>
          <a:p>
            <a:pPr algn="ctr"/>
            <a:r>
              <a:rPr lang="en-US" sz="4000" dirty="0">
                <a:solidFill>
                  <a:srgbClr val="F7BE00"/>
                </a:solidFill>
                <a:latin typeface="Georgia" panose="02040502050405020303" pitchFamily="18" charset="0"/>
              </a:rPr>
              <a:t>Informal and Exempt</a:t>
            </a:r>
            <a:endParaRPr lang="en-US" sz="4000" dirty="0">
              <a:solidFill>
                <a:srgbClr val="76BC21"/>
              </a:solidFill>
              <a:latin typeface="Georgia" panose="02040502050405020303" pitchFamily="18" charset="0"/>
            </a:endParaRPr>
          </a:p>
        </p:txBody>
      </p:sp>
      <p:pic>
        <p:nvPicPr>
          <p:cNvPr id="88" name="Audio 87">
            <a:hlinkClick r:id="" action="ppaction://media"/>
            <a:extLst>
              <a:ext uri="{FF2B5EF4-FFF2-40B4-BE49-F238E27FC236}">
                <a16:creationId xmlns:a16="http://schemas.microsoft.com/office/drawing/2014/main" id="{F26C05B2-8A3C-4B37-2FCE-6C6348E5B8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4633312"/>
      </p:ext>
    </p:extLst>
  </p:cSld>
  <p:clrMapOvr>
    <a:masterClrMapping/>
  </p:clrMapOvr>
  <mc:AlternateContent xmlns:mc="http://schemas.openxmlformats.org/markup-compatibility/2006" xmlns:p14="http://schemas.microsoft.com/office/powerpoint/2010/main">
    <mc:Choice Requires="p14">
      <p:transition spd="slow" p14:dur="2000" advTm="22386"/>
    </mc:Choice>
    <mc:Fallback xmlns="">
      <p:transition spd="slow" advTm="2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83626-734E-A296-AC51-36B85C013A4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336C316-9819-4844-E224-F545BE6EF4D4}"/>
              </a:ext>
            </a:extLst>
          </p:cNvPr>
          <p:cNvSpPr>
            <a:spLocks noGrp="1"/>
          </p:cNvSpPr>
          <p:nvPr>
            <p:ph type="title"/>
          </p:nvPr>
        </p:nvSpPr>
        <p:spPr>
          <a:xfrm>
            <a:off x="3519487" y="1"/>
            <a:ext cx="8672513" cy="1162049"/>
          </a:xfrm>
        </p:spPr>
        <p:txBody>
          <a:bodyPr>
            <a:normAutofit fontScale="90000"/>
          </a:bodyPr>
          <a:lstStyle/>
          <a:p>
            <a:pPr algn="r"/>
            <a:r>
              <a:rPr lang="en-US" b="1" dirty="0">
                <a:latin typeface="Verdana" panose="020B0604030504040204" pitchFamily="34" charset="0"/>
                <a:ea typeface="Verdana" panose="020B0604030504040204" pitchFamily="34" charset="0"/>
              </a:rPr>
              <a:t>Continued Policies and Procedures</a:t>
            </a:r>
            <a:br>
              <a:rPr lang="en-US" b="1">
                <a:latin typeface="Verdana" panose="020B0604030504040204" pitchFamily="34" charset="0"/>
                <a:ea typeface="Verdana" panose="020B0604030504040204" pitchFamily="34" charset="0"/>
              </a:rPr>
            </a:br>
            <a:r>
              <a:rPr lang="en-US" b="1">
                <a:latin typeface="Verdana" panose="020B0604030504040204" pitchFamily="34" charset="0"/>
                <a:ea typeface="Verdana" panose="020B0604030504040204" pitchFamily="34" charset="0"/>
              </a:rPr>
              <a:t>Exempt-J</a:t>
            </a:r>
            <a:r>
              <a:rPr lang="en-US" b="1" dirty="0">
                <a:latin typeface="Verdana" panose="020B0604030504040204" pitchFamily="34" charset="0"/>
                <a:ea typeface="Verdana" panose="020B0604030504040204" pitchFamily="34" charset="0"/>
              </a:rPr>
              <a:t>(1)(</a:t>
            </a:r>
            <a:r>
              <a:rPr lang="en-US" b="1">
                <a:latin typeface="Verdana" panose="020B0604030504040204" pitchFamily="34" charset="0"/>
                <a:ea typeface="Verdana" panose="020B0604030504040204" pitchFamily="34" charset="0"/>
              </a:rPr>
              <a:t>a-i)</a:t>
            </a:r>
            <a:br>
              <a:rPr lang="en-US" b="1">
                <a:latin typeface="Verdana" panose="020B0604030504040204" pitchFamily="34" charset="0"/>
                <a:ea typeface="Verdana" panose="020B0604030504040204" pitchFamily="34" charset="0"/>
              </a:rPr>
            </a:br>
            <a:r>
              <a:rPr lang="en-US" b="1">
                <a:latin typeface="Verdana" panose="020B0604030504040204" pitchFamily="34" charset="0"/>
                <a:ea typeface="Verdana" panose="020B0604030504040204" pitchFamily="34" charset="0"/>
              </a:rPr>
              <a:t>Informal-J(</a:t>
            </a:r>
            <a:r>
              <a:rPr lang="en-US" b="1" dirty="0">
                <a:latin typeface="Verdana" panose="020B0604030504040204" pitchFamily="34" charset="0"/>
                <a:ea typeface="Verdana" panose="020B0604030504040204" pitchFamily="34" charset="0"/>
              </a:rPr>
              <a:t>a-g), J(2), J(4)</a:t>
            </a:r>
          </a:p>
        </p:txBody>
      </p:sp>
      <p:sp>
        <p:nvSpPr>
          <p:cNvPr id="12" name="Text Placeholder 11">
            <a:extLst>
              <a:ext uri="{FF2B5EF4-FFF2-40B4-BE49-F238E27FC236}">
                <a16:creationId xmlns:a16="http://schemas.microsoft.com/office/drawing/2014/main" id="{19C677DA-30BF-B8F5-3E4C-A92994708C61}"/>
              </a:ext>
            </a:extLst>
          </p:cNvPr>
          <p:cNvSpPr>
            <a:spLocks noGrp="1"/>
          </p:cNvSpPr>
          <p:nvPr>
            <p:ph type="body" sz="quarter" idx="13"/>
          </p:nvPr>
        </p:nvSpPr>
        <p:spPr>
          <a:xfrm>
            <a:off x="3055062" y="1315092"/>
            <a:ext cx="9136938" cy="5127577"/>
          </a:xfrm>
        </p:spPr>
        <p:txBody>
          <a:bodyPr>
            <a:normAutofit lnSpcReduction="10000"/>
          </a:bodyPr>
          <a:lstStyle/>
          <a:p>
            <a:pPr marL="0" indent="0">
              <a:buNone/>
            </a:pPr>
            <a:endPar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en-US" sz="1800" dirty="0">
              <a:solidFill>
                <a:srgbClr val="000000"/>
              </a:solidFill>
              <a:ea typeface="Verdana" panose="020B0604030504040204" pitchFamily="34" charset="0"/>
              <a:cs typeface="Times New Roman" panose="02020603050405020304" pitchFamily="18" charset="0"/>
            </a:endParaRPr>
          </a:p>
          <a:p>
            <a:pPr marL="0" indent="0">
              <a:buNone/>
            </a:pPr>
            <a:r>
              <a:rPr lang="en-US" sz="1800" dirty="0">
                <a:solidFill>
                  <a:srgbClr val="223570"/>
                </a:solidFill>
                <a:effectLst/>
                <a:ea typeface="Verdana" panose="020B0604030504040204" pitchFamily="34" charset="0"/>
                <a:cs typeface="Times New Roman" panose="02020603050405020304" pitchFamily="18" charset="0"/>
              </a:rPr>
              <a:t>(J)(2) Emergency preparedness and response. A written plan for handling emergencies, including but not limited to severe weather, loss of electrical power </a:t>
            </a:r>
            <a:r>
              <a:rPr lang="en-US" sz="1800">
                <a:solidFill>
                  <a:srgbClr val="223570"/>
                </a:solidFill>
                <a:effectLst/>
                <a:ea typeface="Verdana" panose="020B0604030504040204" pitchFamily="34" charset="0"/>
                <a:cs typeface="Times New Roman" panose="02020603050405020304" pitchFamily="18" charset="0"/>
              </a:rPr>
              <a:t>or water, </a:t>
            </a:r>
            <a:r>
              <a:rPr lang="en-US" sz="1800" dirty="0">
                <a:solidFill>
                  <a:srgbClr val="223570"/>
                </a:solidFill>
                <a:effectLst/>
                <a:ea typeface="Verdana" panose="020B0604030504040204" pitchFamily="34" charset="0"/>
                <a:cs typeface="Times New Roman" panose="02020603050405020304" pitchFamily="18" charset="0"/>
              </a:rPr>
              <a:t>death, serious injury or loss of a child, a threatening event, or natural disaster which may occur at the Program. The Provider will have in place procedures for evacuation, relocation, shelter-in-place, lock-down, communication and reunification with families, and continuity of operations. The plan must apply to all children in care and will include specific accommodations for infants and toddlers, children with disabilities, and children with chronic medical conditions. Such plan shall include assurance that no Personnel will impede in any way the delivery of emergency care or services to a child by licensed or certified emergency health care professionals.</a:t>
            </a:r>
            <a:r>
              <a:rPr lang="en-US" sz="2200" b="1" dirty="0">
                <a:solidFill>
                  <a:srgbClr val="223570"/>
                </a:solidFill>
                <a:ea typeface="Verdana" panose="020B0604030504040204" pitchFamily="34" charset="0"/>
              </a:rPr>
              <a:t>     </a:t>
            </a:r>
          </a:p>
          <a:p>
            <a:pPr marL="0" indent="0">
              <a:buNone/>
            </a:pPr>
            <a:endParaRPr lang="en-US" sz="2200" b="1" dirty="0">
              <a:solidFill>
                <a:srgbClr val="223570"/>
              </a:solidFill>
              <a:ea typeface="Verdana" panose="020B0604030504040204" pitchFamily="34" charset="0"/>
            </a:endParaRPr>
          </a:p>
          <a:p>
            <a:pPr marL="0" indent="0">
              <a:buNone/>
            </a:pPr>
            <a:r>
              <a:rPr lang="en-US" sz="1800" dirty="0">
                <a:solidFill>
                  <a:srgbClr val="223570"/>
                </a:solidFill>
                <a:ea typeface="Verdana" panose="020B0604030504040204" pitchFamily="34" charset="0"/>
                <a:cs typeface="Times New Roman" panose="02020603050405020304" pitchFamily="18" charset="0"/>
              </a:rPr>
              <a:t>(J)(4) Programs and</a:t>
            </a:r>
            <a:r>
              <a:rPr lang="en-US" sz="1800" dirty="0">
                <a:solidFill>
                  <a:srgbClr val="223570"/>
                </a:solidFill>
                <a:effectLst/>
                <a:ea typeface="Verdana" panose="020B0604030504040204" pitchFamily="34" charset="0"/>
                <a:cs typeface="Times New Roman" panose="02020603050405020304" pitchFamily="18" charset="0"/>
              </a:rPr>
              <a:t> Providers shall implement </a:t>
            </a:r>
            <a:r>
              <a:rPr lang="en-US" sz="1800" dirty="0">
                <a:solidFill>
                  <a:srgbClr val="223570"/>
                </a:solidFill>
                <a:effectLst/>
                <a:ea typeface="Verdana" panose="020B0604030504040204" pitchFamily="34" charset="0"/>
              </a:rPr>
              <a:t>behavior management and discipline actions used by the Program, to include the Provider’s practices regarding the expulsion and suspension of children enrolled for care.</a:t>
            </a:r>
            <a:r>
              <a:rPr lang="en-US" sz="2200" b="1" dirty="0">
                <a:solidFill>
                  <a:srgbClr val="223570"/>
                </a:solidFill>
                <a:ea typeface="Verdana" panose="020B0604030504040204" pitchFamily="34" charset="0"/>
              </a:rPr>
              <a:t>       </a:t>
            </a:r>
            <a:endParaRPr lang="en-US" sz="2800" b="1" dirty="0">
              <a:solidFill>
                <a:srgbClr val="223570"/>
              </a:solidFill>
              <a:ea typeface="Verdana" panose="020B0604030504040204" pitchFamily="34" charset="0"/>
            </a:endParaRPr>
          </a:p>
        </p:txBody>
      </p:sp>
      <p:sp>
        <p:nvSpPr>
          <p:cNvPr id="14" name="TextBox 13">
            <a:extLst>
              <a:ext uri="{FF2B5EF4-FFF2-40B4-BE49-F238E27FC236}">
                <a16:creationId xmlns:a16="http://schemas.microsoft.com/office/drawing/2014/main" id="{91B7F201-6C43-FCCE-77A4-A23B3A59DC14}"/>
              </a:ext>
            </a:extLst>
          </p:cNvPr>
          <p:cNvSpPr txBox="1"/>
          <p:nvPr/>
        </p:nvSpPr>
        <p:spPr>
          <a:xfrm>
            <a:off x="185737" y="4461642"/>
            <a:ext cx="2343151" cy="1938992"/>
          </a:xfrm>
          <a:prstGeom prst="rect">
            <a:avLst/>
          </a:prstGeom>
          <a:noFill/>
        </p:spPr>
        <p:txBody>
          <a:bodyPr wrap="square" rtlCol="0">
            <a:spAutoFit/>
          </a:bodyPr>
          <a:lstStyle/>
          <a:p>
            <a:pPr algn="ctr"/>
            <a:r>
              <a:rPr lang="en-US" sz="4000" dirty="0" err="1">
                <a:solidFill>
                  <a:srgbClr val="F7BE00"/>
                </a:solidFill>
                <a:latin typeface="Georgia" panose="02040502050405020303" pitchFamily="18" charset="0"/>
              </a:rPr>
              <a:t>Informaland</a:t>
            </a:r>
            <a:r>
              <a:rPr lang="en-US" sz="4000" dirty="0">
                <a:solidFill>
                  <a:srgbClr val="F7BE00"/>
                </a:solidFill>
                <a:latin typeface="Georgia" panose="02040502050405020303" pitchFamily="18" charset="0"/>
              </a:rPr>
              <a:t> Exempt</a:t>
            </a:r>
            <a:endParaRPr lang="en-US" sz="4000" dirty="0">
              <a:solidFill>
                <a:srgbClr val="76BC21"/>
              </a:solidFill>
              <a:latin typeface="Georgia" panose="02040502050405020303" pitchFamily="18" charset="0"/>
            </a:endParaRPr>
          </a:p>
        </p:txBody>
      </p:sp>
      <p:pic>
        <p:nvPicPr>
          <p:cNvPr id="32" name="Audio 31">
            <a:hlinkClick r:id="" action="ppaction://media"/>
            <a:extLst>
              <a:ext uri="{FF2B5EF4-FFF2-40B4-BE49-F238E27FC236}">
                <a16:creationId xmlns:a16="http://schemas.microsoft.com/office/drawing/2014/main" id="{42BA7D39-3EE6-C867-879F-11CCD8E27DF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21001348"/>
      </p:ext>
    </p:extLst>
  </p:cSld>
  <p:clrMapOvr>
    <a:masterClrMapping/>
  </p:clrMapOvr>
  <mc:AlternateContent xmlns:mc="http://schemas.openxmlformats.org/markup-compatibility/2006" xmlns:p14="http://schemas.microsoft.com/office/powerpoint/2010/main">
    <mc:Choice Requires="p14">
      <p:transition spd="slow" p14:dur="2000" advTm="43211"/>
    </mc:Choice>
    <mc:Fallback xmlns="">
      <p:transition spd="slow" advTm="43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528B2-1225-824C-D226-BBEB67D1B3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B1526-C092-750F-CB47-A9CC98C495C6}"/>
              </a:ext>
            </a:extLst>
          </p:cNvPr>
          <p:cNvSpPr>
            <a:spLocks noGrp="1"/>
          </p:cNvSpPr>
          <p:nvPr>
            <p:ph type="title"/>
          </p:nvPr>
        </p:nvSpPr>
        <p:spPr>
          <a:xfrm>
            <a:off x="284018" y="171162"/>
            <a:ext cx="10515600" cy="1242002"/>
          </a:xfrm>
        </p:spPr>
        <p:txBody>
          <a:bodyPr>
            <a:noAutofit/>
          </a:bodyPr>
          <a:lstStyle/>
          <a:p>
            <a:pPr marL="0" indent="0">
              <a:buNone/>
            </a:pPr>
            <a:r>
              <a:rPr lang="en-US" sz="2800" b="1" dirty="0">
                <a:solidFill>
                  <a:srgbClr val="4EA72E"/>
                </a:solidFill>
                <a:latin typeface="Verdana" panose="020B0604030504040204" pitchFamily="34" charset="0"/>
                <a:ea typeface="Verdana" panose="020B0604030504040204" pitchFamily="34" charset="0"/>
              </a:rPr>
              <a:t>Required Reports</a:t>
            </a:r>
            <a:br>
              <a:rPr lang="en-US" sz="2800" b="1" dirty="0">
                <a:solidFill>
                  <a:srgbClr val="4EA72E"/>
                </a:solidFill>
                <a:latin typeface="Verdana" panose="020B0604030504040204" pitchFamily="34" charset="0"/>
                <a:ea typeface="Verdana" panose="020B0604030504040204" pitchFamily="34" charset="0"/>
              </a:rPr>
            </a:br>
            <a:r>
              <a:rPr lang="en-US" sz="2800" b="1" dirty="0">
                <a:solidFill>
                  <a:srgbClr val="4EA72E"/>
                </a:solidFill>
                <a:latin typeface="Verdana" panose="020B0604030504040204" pitchFamily="34" charset="0"/>
                <a:ea typeface="Verdana" panose="020B0604030504040204" pitchFamily="34" charset="0"/>
              </a:rPr>
              <a:t>Exempt- J</a:t>
            </a:r>
            <a:br>
              <a:rPr lang="en-US" sz="2800" b="1" dirty="0">
                <a:solidFill>
                  <a:srgbClr val="4EA72E"/>
                </a:solidFill>
                <a:latin typeface="Verdana" panose="020B0604030504040204" pitchFamily="34" charset="0"/>
                <a:ea typeface="Verdana" panose="020B0604030504040204" pitchFamily="34" charset="0"/>
              </a:rPr>
            </a:br>
            <a:r>
              <a:rPr lang="en-US" sz="2800" b="1" dirty="0">
                <a:solidFill>
                  <a:srgbClr val="4EA72E"/>
                </a:solidFill>
                <a:latin typeface="Verdana" panose="020B0604030504040204" pitchFamily="34" charset="0"/>
                <a:ea typeface="Verdana" panose="020B0604030504040204" pitchFamily="34" charset="0"/>
              </a:rPr>
              <a:t>Informal-S</a:t>
            </a:r>
            <a:br>
              <a:rPr lang="en-US" sz="2800" b="1" dirty="0">
                <a:solidFill>
                  <a:srgbClr val="76BC21"/>
                </a:solidFill>
                <a:latin typeface="Georgia" panose="02040502050405020303" pitchFamily="18" charset="0"/>
              </a:rPr>
            </a:br>
            <a:endParaRPr lang="en-US" sz="2800" dirty="0"/>
          </a:p>
        </p:txBody>
      </p:sp>
      <p:sp>
        <p:nvSpPr>
          <p:cNvPr id="3" name="Content Placeholder 2">
            <a:extLst>
              <a:ext uri="{FF2B5EF4-FFF2-40B4-BE49-F238E27FC236}">
                <a16:creationId xmlns:a16="http://schemas.microsoft.com/office/drawing/2014/main" id="{F3AA1676-AB6F-143F-E2E1-D2B129B02731}"/>
              </a:ext>
            </a:extLst>
          </p:cNvPr>
          <p:cNvSpPr>
            <a:spLocks noGrp="1"/>
          </p:cNvSpPr>
          <p:nvPr>
            <p:ph idx="1"/>
          </p:nvPr>
        </p:nvSpPr>
        <p:spPr>
          <a:xfrm>
            <a:off x="1143000" y="1413165"/>
            <a:ext cx="9656618" cy="4565788"/>
          </a:xfrm>
        </p:spPr>
        <p:txBody>
          <a:bodyPr>
            <a:normAutofit/>
          </a:bodyPr>
          <a:lstStyle/>
          <a:p>
            <a:pPr marL="0" indent="0">
              <a:buNone/>
            </a:pPr>
            <a:r>
              <a:rPr lang="en-US" sz="1800" spc="-5" dirty="0">
                <a:solidFill>
                  <a:srgbClr val="223570"/>
                </a:solidFill>
                <a:effectLst/>
                <a:highlight>
                  <a:srgbClr val="FFFFFF"/>
                </a:highlight>
                <a:latin typeface="Verdana" panose="020B0604030504040204" pitchFamily="34" charset="0"/>
                <a:ea typeface="Verdana" panose="020B0604030504040204" pitchFamily="34" charset="0"/>
              </a:rPr>
              <a:t>The following incidents must be reported to the Department within twenty-four (24) hours or the next work day: </a:t>
            </a:r>
          </a:p>
          <a:p>
            <a:pPr marL="0" indent="0">
              <a:buNone/>
            </a:pPr>
            <a:endParaRPr lang="en-US" sz="1800" spc="-5" dirty="0">
              <a:solidFill>
                <a:srgbClr val="223570"/>
              </a:solidFill>
              <a:highlight>
                <a:srgbClr val="FFFFFF"/>
              </a:highlight>
              <a:latin typeface="Verdana" panose="020B0604030504040204" pitchFamily="34" charset="0"/>
              <a:ea typeface="Verdana" panose="020B0604030504040204" pitchFamily="34" charset="0"/>
            </a:endParaRPr>
          </a:p>
          <a:p>
            <a:pPr marL="0" indent="0">
              <a:buNone/>
            </a:pPr>
            <a:r>
              <a:rPr lang="en-US" sz="1800" spc="-5" dirty="0">
                <a:solidFill>
                  <a:srgbClr val="223570"/>
                </a:solidFill>
                <a:effectLst/>
                <a:highlight>
                  <a:srgbClr val="FFFFFF"/>
                </a:highlight>
                <a:latin typeface="Verdana" panose="020B0604030504040204" pitchFamily="34" charset="0"/>
                <a:ea typeface="Verdana" panose="020B0604030504040204" pitchFamily="34" charset="0"/>
              </a:rPr>
              <a:t>(1) Child Abuse, Neglect or Deprivation. Within twenty-four (24) hours or the next work day, suspected incidents of child abuse, neglect or deprivation shall be reported to the local County Department of Family and Children Services in accordance with state law and to the Department, notifying that such a report was made. (2) Communicable Diseases. Any cases or suspected cases of notifiable communicable diseases (COVID-19, Tuberculosis, Measles, etc.) or any viruses or illnesses identified during a public health emergency, immediately to the Department and to the local County Health Department as required by the rules of the Georgia Department of Public Health, Notification of Disease.(3) Death. (4) Serious illness or injury requiring hospitalization or professional medical attention. (5) Fire. (6) Structural disaster (7) Any emergency requiring temporally relocation of children (8) Any employee who acquires a Criminal record.</a:t>
            </a:r>
          </a:p>
          <a:p>
            <a:pPr marL="0" indent="0">
              <a:buNone/>
            </a:pPr>
            <a:endParaRPr lang="en-US" sz="2000" dirty="0">
              <a:solidFill>
                <a:srgbClr val="223570"/>
              </a:solidFill>
              <a:latin typeface="Georgia" panose="02040502050405020303" pitchFamily="18" charset="0"/>
            </a:endParaRPr>
          </a:p>
        </p:txBody>
      </p:sp>
      <p:sp>
        <p:nvSpPr>
          <p:cNvPr id="4" name="TextBox 3">
            <a:extLst>
              <a:ext uri="{FF2B5EF4-FFF2-40B4-BE49-F238E27FC236}">
                <a16:creationId xmlns:a16="http://schemas.microsoft.com/office/drawing/2014/main" id="{4B30E6AE-EDB3-0761-FC36-A0E77F00F40D}"/>
              </a:ext>
            </a:extLst>
          </p:cNvPr>
          <p:cNvSpPr txBox="1"/>
          <p:nvPr/>
        </p:nvSpPr>
        <p:spPr>
          <a:xfrm>
            <a:off x="2732467" y="5978952"/>
            <a:ext cx="7010400" cy="707886"/>
          </a:xfrm>
          <a:prstGeom prst="rect">
            <a:avLst/>
          </a:prstGeom>
          <a:noFill/>
        </p:spPr>
        <p:txBody>
          <a:bodyPr wrap="square" rtlCol="0">
            <a:spAutoFit/>
          </a:bodyPr>
          <a:lstStyle/>
          <a:p>
            <a:pPr algn="ctr"/>
            <a:r>
              <a:rPr lang="en-US" sz="4000" dirty="0">
                <a:solidFill>
                  <a:srgbClr val="F7BE00"/>
                </a:solidFill>
                <a:latin typeface="Georgia" panose="02040502050405020303" pitchFamily="18" charset="0"/>
              </a:rPr>
              <a:t>   	</a:t>
            </a:r>
            <a:endParaRPr lang="en-US" sz="4000" dirty="0">
              <a:solidFill>
                <a:srgbClr val="76BC21"/>
              </a:solidFill>
              <a:latin typeface="Georgia" panose="02040502050405020303" pitchFamily="18" charset="0"/>
            </a:endParaRPr>
          </a:p>
        </p:txBody>
      </p:sp>
      <p:pic>
        <p:nvPicPr>
          <p:cNvPr id="23" name="Audio 22">
            <a:hlinkClick r:id="" action="ppaction://media"/>
            <a:extLst>
              <a:ext uri="{FF2B5EF4-FFF2-40B4-BE49-F238E27FC236}">
                <a16:creationId xmlns:a16="http://schemas.microsoft.com/office/drawing/2014/main" id="{4ED09AC7-688B-F5B0-D402-F919A6B2AF7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5102275"/>
      </p:ext>
    </p:extLst>
  </p:cSld>
  <p:clrMapOvr>
    <a:masterClrMapping/>
  </p:clrMapOvr>
  <mc:AlternateContent xmlns:mc="http://schemas.openxmlformats.org/markup-compatibility/2006" xmlns:p14="http://schemas.microsoft.com/office/powerpoint/2010/main">
    <mc:Choice Requires="p14">
      <p:transition spd="slow" p14:dur="2000" advTm="21580"/>
    </mc:Choice>
    <mc:Fallback xmlns="">
      <p:transition spd="slow" advTm="2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31C7-EF9E-4401-2A88-095D5E32E00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CE1B83A-73FF-0A4B-2A7C-9E61E65984E3}"/>
              </a:ext>
            </a:extLst>
          </p:cNvPr>
          <p:cNvSpPr>
            <a:spLocks noGrp="1"/>
          </p:cNvSpPr>
          <p:nvPr>
            <p:ph type="title"/>
          </p:nvPr>
        </p:nvSpPr>
        <p:spPr>
          <a:xfrm>
            <a:off x="4743450" y="0"/>
            <a:ext cx="7448550" cy="1162049"/>
          </a:xfrm>
        </p:spPr>
        <p:txBody>
          <a:bodyPr/>
          <a:lstStyle/>
          <a:p>
            <a:r>
              <a:rPr lang="en-US" b="1" dirty="0">
                <a:latin typeface="Verdana" panose="020B0604030504040204" pitchFamily="34" charset="0"/>
                <a:ea typeface="Verdana" panose="020B0604030504040204" pitchFamily="34" charset="0"/>
              </a:rPr>
              <a:t>Swimming</a:t>
            </a:r>
            <a:br>
              <a:rPr lang="en-US" b="1" dirty="0">
                <a:latin typeface="Verdana" panose="020B0604030504040204" pitchFamily="34" charset="0"/>
                <a:ea typeface="Verdana" panose="020B0604030504040204" pitchFamily="34" charset="0"/>
              </a:rPr>
            </a:br>
            <a:r>
              <a:rPr lang="en-US" b="1" dirty="0">
                <a:latin typeface="Verdana" panose="020B0604030504040204" pitchFamily="34" charset="0"/>
                <a:ea typeface="Verdana" panose="020B0604030504040204" pitchFamily="34" charset="0"/>
              </a:rPr>
              <a:t>Exempt-Q(5)</a:t>
            </a:r>
          </a:p>
        </p:txBody>
      </p:sp>
      <p:sp>
        <p:nvSpPr>
          <p:cNvPr id="12" name="Text Placeholder 11">
            <a:extLst>
              <a:ext uri="{FF2B5EF4-FFF2-40B4-BE49-F238E27FC236}">
                <a16:creationId xmlns:a16="http://schemas.microsoft.com/office/drawing/2014/main" id="{93D91E03-F22D-AB08-E6C3-FC7ED18261E8}"/>
              </a:ext>
            </a:extLst>
          </p:cNvPr>
          <p:cNvSpPr>
            <a:spLocks noGrp="1"/>
          </p:cNvSpPr>
          <p:nvPr>
            <p:ph type="body" sz="quarter" idx="13"/>
          </p:nvPr>
        </p:nvSpPr>
        <p:spPr>
          <a:xfrm>
            <a:off x="2855470" y="1310961"/>
            <a:ext cx="9136938" cy="5885726"/>
          </a:xfrm>
        </p:spPr>
        <p:txBody>
          <a:bodyPr>
            <a:normAutofit/>
          </a:bodyPr>
          <a:lstStyle/>
          <a:p>
            <a:pPr algn="r"/>
            <a:endParaRPr lang="en-US" sz="1900" dirty="0">
              <a:latin typeface="Georgia" panose="02040502050405020303" pitchFamily="18" charset="0"/>
            </a:endParaRPr>
          </a:p>
          <a:p>
            <a:endParaRPr lang="en-US" sz="1800" dirty="0">
              <a:solidFill>
                <a:srgbClr val="FF0000"/>
              </a:solidFill>
              <a:effectLst/>
              <a:latin typeface="Times New Roman" panose="02020603050405020304" pitchFamily="18" charset="0"/>
              <a:ea typeface="Times New Roman" panose="02020603050405020304" pitchFamily="18" charset="0"/>
            </a:endParaRPr>
          </a:p>
          <a:p>
            <a:endParaRPr lang="en-US" sz="1800" dirty="0">
              <a:solidFill>
                <a:srgbClr val="FF0000"/>
              </a:solidFill>
              <a:latin typeface="Times New Roman" panose="02020603050405020304" pitchFamily="18" charset="0"/>
              <a:ea typeface="Times New Roman" panose="02020603050405020304" pitchFamily="18" charset="0"/>
            </a:endParaRPr>
          </a:p>
          <a:p>
            <a:endParaRPr lang="en-US" sz="2000" dirty="0">
              <a:solidFill>
                <a:srgbClr val="4EA72E"/>
              </a:solidFill>
              <a:effectLst/>
              <a:ea typeface="Verdana" panose="020B0604030504040204" pitchFamily="34" charset="0"/>
            </a:endParaRPr>
          </a:p>
          <a:p>
            <a:pPr marL="0" indent="0">
              <a:buNone/>
            </a:pPr>
            <a:r>
              <a:rPr lang="en-US" sz="2000" b="1" dirty="0">
                <a:solidFill>
                  <a:srgbClr val="4EA72E"/>
                </a:solidFill>
                <a:ea typeface="Verdana" panose="020B0604030504040204" pitchFamily="34" charset="0"/>
              </a:rPr>
              <a:t>New Standard: </a:t>
            </a:r>
          </a:p>
          <a:p>
            <a:endParaRPr lang="en-US" sz="1800" dirty="0">
              <a:solidFill>
                <a:srgbClr val="4EA72E"/>
              </a:solidFill>
              <a:effectLst/>
              <a:ea typeface="Verdana" panose="020B0604030504040204" pitchFamily="34" charset="0"/>
            </a:endParaRPr>
          </a:p>
          <a:p>
            <a:r>
              <a:rPr lang="en-US" sz="2400" dirty="0">
                <a:solidFill>
                  <a:srgbClr val="4EA72E"/>
                </a:solidFill>
                <a:effectLst/>
                <a:ea typeface="Verdana" panose="020B0604030504040204" pitchFamily="34" charset="0"/>
              </a:rPr>
              <a:t>Swimming Local Approval. Requires the program to obtain and maintain applicable local approvals regarding the design, construction, and operation required for permanent swimming or wading pools located on the program premises</a:t>
            </a:r>
            <a:endParaRPr lang="en-US" sz="2400" dirty="0">
              <a:solidFill>
                <a:srgbClr val="4EA72E"/>
              </a:solidFill>
              <a:ea typeface="Verdana" panose="020B0604030504040204" pitchFamily="34" charset="0"/>
            </a:endParaRPr>
          </a:p>
        </p:txBody>
      </p:sp>
      <p:sp>
        <p:nvSpPr>
          <p:cNvPr id="14" name="TextBox 13">
            <a:extLst>
              <a:ext uri="{FF2B5EF4-FFF2-40B4-BE49-F238E27FC236}">
                <a16:creationId xmlns:a16="http://schemas.microsoft.com/office/drawing/2014/main" id="{95A73AEA-7E06-DA19-8322-91E68AACC237}"/>
              </a:ext>
            </a:extLst>
          </p:cNvPr>
          <p:cNvSpPr txBox="1"/>
          <p:nvPr/>
        </p:nvSpPr>
        <p:spPr>
          <a:xfrm>
            <a:off x="0" y="4253824"/>
            <a:ext cx="2343151" cy="830997"/>
          </a:xfrm>
          <a:prstGeom prst="rect">
            <a:avLst/>
          </a:prstGeom>
          <a:noFill/>
        </p:spPr>
        <p:txBody>
          <a:bodyPr wrap="square" rtlCol="0">
            <a:spAutoFit/>
          </a:bodyPr>
          <a:lstStyle/>
          <a:p>
            <a:pPr algn="ctr"/>
            <a:r>
              <a:rPr lang="en-US" sz="4800" dirty="0">
                <a:solidFill>
                  <a:srgbClr val="F7BE00"/>
                </a:solidFill>
                <a:latin typeface="Georgia" panose="02040502050405020303" pitchFamily="18" charset="0"/>
              </a:rPr>
              <a:t>Exempt</a:t>
            </a:r>
          </a:p>
        </p:txBody>
      </p:sp>
      <p:pic>
        <p:nvPicPr>
          <p:cNvPr id="22" name="Audio 21">
            <a:hlinkClick r:id="" action="ppaction://media"/>
            <a:extLst>
              <a:ext uri="{FF2B5EF4-FFF2-40B4-BE49-F238E27FC236}">
                <a16:creationId xmlns:a16="http://schemas.microsoft.com/office/drawing/2014/main" id="{800BDD37-02D7-5FE5-22B3-FA9D031F16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6007790"/>
      </p:ext>
    </p:extLst>
  </p:cSld>
  <p:clrMapOvr>
    <a:masterClrMapping/>
  </p:clrMapOvr>
  <mc:AlternateContent xmlns:mc="http://schemas.openxmlformats.org/markup-compatibility/2006" xmlns:p14="http://schemas.microsoft.com/office/powerpoint/2010/main">
    <mc:Choice Requires="p14">
      <p:transition spd="slow" p14:dur="2000" advTm="21306"/>
    </mc:Choice>
    <mc:Fallback xmlns="">
      <p:transition spd="slow" advTm="21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A51584-CEBF-E341-ECD2-7C4BB507F354}"/>
              </a:ext>
            </a:extLst>
          </p:cNvPr>
          <p:cNvSpPr>
            <a:spLocks noGrp="1"/>
          </p:cNvSpPr>
          <p:nvPr>
            <p:ph type="title"/>
          </p:nvPr>
        </p:nvSpPr>
        <p:spPr>
          <a:xfrm>
            <a:off x="841248" y="251312"/>
            <a:ext cx="10506456" cy="1010264"/>
          </a:xfrm>
        </p:spPr>
        <p:txBody>
          <a:bodyPr vert="horz" lIns="91440" tIns="45720" rIns="91440" bIns="45720" rtlCol="0" anchor="ctr">
            <a:normAutofit/>
          </a:bodyPr>
          <a:lstStyle/>
          <a:p>
            <a:pPr algn="r"/>
            <a:r>
              <a:rPr lang="en-US" sz="4400" b="1" kern="1200" dirty="0">
                <a:solidFill>
                  <a:srgbClr val="223570"/>
                </a:solidFill>
                <a:latin typeface="Verdana" panose="020B0604030504040204" pitchFamily="34" charset="0"/>
                <a:ea typeface="Verdana" panose="020B0604030504040204" pitchFamily="34" charset="0"/>
              </a:rPr>
              <a:t>Changes </a:t>
            </a:r>
            <a:r>
              <a:rPr lang="en-US" sz="4400" b="1" dirty="0">
                <a:solidFill>
                  <a:srgbClr val="223570"/>
                </a:solidFill>
                <a:latin typeface="Verdana" panose="020B0604030504040204" pitchFamily="34" charset="0"/>
                <a:ea typeface="Verdana" panose="020B0604030504040204" pitchFamily="34" charset="0"/>
              </a:rPr>
              <a:t>include</a:t>
            </a:r>
            <a:r>
              <a:rPr lang="en-US" sz="4400" b="1" kern="1200" dirty="0">
                <a:solidFill>
                  <a:srgbClr val="223570"/>
                </a:solidFill>
                <a:latin typeface="Verdana" panose="020B0604030504040204" pitchFamily="34" charset="0"/>
                <a:ea typeface="Verdana" panose="020B0604030504040204" pitchFamily="34" charset="0"/>
              </a:rPr>
              <a:t>:</a:t>
            </a:r>
          </a:p>
        </p:txBody>
      </p:sp>
      <p:graphicFrame>
        <p:nvGraphicFramePr>
          <p:cNvPr id="11" name="Text Placeholder 4">
            <a:extLst>
              <a:ext uri="{FF2B5EF4-FFF2-40B4-BE49-F238E27FC236}">
                <a16:creationId xmlns:a16="http://schemas.microsoft.com/office/drawing/2014/main" id="{06DFDC08-A8ED-A621-0740-ECC82356EE6D}"/>
              </a:ext>
            </a:extLst>
          </p:cNvPr>
          <p:cNvGraphicFramePr/>
          <p:nvPr>
            <p:extLst>
              <p:ext uri="{D42A27DB-BD31-4B8C-83A1-F6EECF244321}">
                <p14:modId xmlns:p14="http://schemas.microsoft.com/office/powerpoint/2010/main" val="3242949511"/>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8" name="Audio 87">
            <a:hlinkClick r:id="" action="ppaction://media"/>
            <a:extLst>
              <a:ext uri="{FF2B5EF4-FFF2-40B4-BE49-F238E27FC236}">
                <a16:creationId xmlns:a16="http://schemas.microsoft.com/office/drawing/2014/main" id="{8B10A0E0-5499-0517-CF1B-9A9502A917A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7924661"/>
      </p:ext>
    </p:extLst>
  </p:cSld>
  <p:clrMapOvr>
    <a:masterClrMapping/>
  </p:clrMapOvr>
  <mc:AlternateContent xmlns:mc="http://schemas.openxmlformats.org/markup-compatibility/2006" xmlns:p14="http://schemas.microsoft.com/office/powerpoint/2010/main">
    <mc:Choice Requires="p14">
      <p:transition spd="slow" p14:dur="2000" advTm="33196"/>
    </mc:Choice>
    <mc:Fallback xmlns="">
      <p:transition spd="slow" advTm="33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7B48F-F4C3-8F8B-DF7A-2716B29F3B9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49CAC2B-E201-6D84-CF5C-11E9932ABCBF}"/>
              </a:ext>
            </a:extLst>
          </p:cNvPr>
          <p:cNvSpPr>
            <a:spLocks noGrp="1"/>
          </p:cNvSpPr>
          <p:nvPr>
            <p:ph type="title"/>
          </p:nvPr>
        </p:nvSpPr>
        <p:spPr>
          <a:xfrm>
            <a:off x="4743450" y="0"/>
            <a:ext cx="7448550" cy="1162049"/>
          </a:xfrm>
        </p:spPr>
        <p:txBody>
          <a:bodyPr/>
          <a:lstStyle/>
          <a:p>
            <a:r>
              <a:rPr lang="en-US" b="1" dirty="0">
                <a:latin typeface="Verdana" panose="020B0604030504040204" pitchFamily="34" charset="0"/>
                <a:ea typeface="Verdana" panose="020B0604030504040204" pitchFamily="34" charset="0"/>
              </a:rPr>
              <a:t>Transportation</a:t>
            </a:r>
            <a:br>
              <a:rPr lang="en-US" b="1" dirty="0">
                <a:latin typeface="Verdana" panose="020B0604030504040204" pitchFamily="34" charset="0"/>
                <a:ea typeface="Verdana" panose="020B0604030504040204" pitchFamily="34" charset="0"/>
              </a:rPr>
            </a:br>
            <a:r>
              <a:rPr lang="en-US" b="1" dirty="0">
                <a:latin typeface="Verdana" panose="020B0604030504040204" pitchFamily="34" charset="0"/>
                <a:ea typeface="Verdana" panose="020B0604030504040204" pitchFamily="34" charset="0"/>
              </a:rPr>
              <a:t>Exempt-R(7)(c)5</a:t>
            </a:r>
          </a:p>
        </p:txBody>
      </p:sp>
      <p:sp>
        <p:nvSpPr>
          <p:cNvPr id="12" name="Text Placeholder 11">
            <a:extLst>
              <a:ext uri="{FF2B5EF4-FFF2-40B4-BE49-F238E27FC236}">
                <a16:creationId xmlns:a16="http://schemas.microsoft.com/office/drawing/2014/main" id="{66377BBD-F2CD-660A-0E66-F1C7920B762E}"/>
              </a:ext>
            </a:extLst>
          </p:cNvPr>
          <p:cNvSpPr>
            <a:spLocks noGrp="1"/>
          </p:cNvSpPr>
          <p:nvPr>
            <p:ph type="body" sz="quarter" idx="13"/>
          </p:nvPr>
        </p:nvSpPr>
        <p:spPr>
          <a:xfrm>
            <a:off x="2869325" y="972274"/>
            <a:ext cx="9136938" cy="5885726"/>
          </a:xfrm>
        </p:spPr>
        <p:txBody>
          <a:bodyPr>
            <a:normAutofit/>
          </a:bodyPr>
          <a:lstStyle/>
          <a:p>
            <a:pPr algn="r"/>
            <a:endParaRPr lang="en-US" sz="1900" dirty="0">
              <a:latin typeface="Georgia" panose="02040502050405020303" pitchFamily="18" charset="0"/>
            </a:endParaRPr>
          </a:p>
          <a:p>
            <a:endParaRPr lang="en-US" sz="1800" dirty="0">
              <a:solidFill>
                <a:srgbClr val="FF0000"/>
              </a:solidFill>
              <a:effectLst/>
              <a:latin typeface="Times New Roman" panose="02020603050405020304" pitchFamily="18" charset="0"/>
              <a:ea typeface="Times New Roman" panose="02020603050405020304" pitchFamily="18" charset="0"/>
            </a:endParaRPr>
          </a:p>
          <a:p>
            <a:endParaRPr lang="en-US" sz="1800" dirty="0">
              <a:solidFill>
                <a:srgbClr val="FF0000"/>
              </a:solidFill>
              <a:latin typeface="Times New Roman" panose="02020603050405020304" pitchFamily="18" charset="0"/>
              <a:ea typeface="Times New Roman" panose="02020603050405020304" pitchFamily="18" charset="0"/>
            </a:endParaRPr>
          </a:p>
          <a:p>
            <a:endParaRPr lang="en-US" sz="2800" dirty="0">
              <a:solidFill>
                <a:srgbClr val="4EA72E"/>
              </a:solidFill>
              <a:effectLst/>
              <a:ea typeface="Verdana" panose="020B0604030504040204" pitchFamily="34" charset="0"/>
            </a:endParaRPr>
          </a:p>
          <a:p>
            <a:pPr marL="0" indent="0">
              <a:buNone/>
            </a:pPr>
            <a:r>
              <a:rPr lang="en-US" sz="2800" b="1" dirty="0">
                <a:solidFill>
                  <a:srgbClr val="4EA72E"/>
                </a:solidFill>
                <a:ea typeface="Verdana" panose="020B0604030504040204" pitchFamily="34" charset="0"/>
              </a:rPr>
              <a:t>Updated Standard:</a:t>
            </a:r>
          </a:p>
          <a:p>
            <a:pPr marL="0" indent="0">
              <a:buNone/>
            </a:pPr>
            <a:endParaRPr lang="en-US" sz="1800" b="1" dirty="0">
              <a:solidFill>
                <a:srgbClr val="4EA72E"/>
              </a:solidFill>
              <a:ea typeface="Verdana" panose="020B0604030504040204" pitchFamily="34" charset="0"/>
            </a:endParaRPr>
          </a:p>
          <a:p>
            <a:pPr marL="0" indent="0">
              <a:buNone/>
            </a:pPr>
            <a:endParaRPr lang="en-US" sz="1800" b="1" dirty="0">
              <a:solidFill>
                <a:srgbClr val="4EA72E"/>
              </a:solidFill>
              <a:ea typeface="Verdana" panose="020B0604030504040204" pitchFamily="34" charset="0"/>
            </a:endParaRPr>
          </a:p>
          <a:p>
            <a:r>
              <a:rPr lang="en-US" sz="2800" dirty="0">
                <a:solidFill>
                  <a:srgbClr val="4EA72E"/>
                </a:solidFill>
                <a:effectLst/>
                <a:ea typeface="Verdana" panose="020B0604030504040204" pitchFamily="34" charset="0"/>
              </a:rPr>
              <a:t>Passenger transportation checklists shall be maintained with the Program for three years of the last day of service of any given child. </a:t>
            </a:r>
          </a:p>
        </p:txBody>
      </p:sp>
      <p:sp>
        <p:nvSpPr>
          <p:cNvPr id="14" name="TextBox 13">
            <a:extLst>
              <a:ext uri="{FF2B5EF4-FFF2-40B4-BE49-F238E27FC236}">
                <a16:creationId xmlns:a16="http://schemas.microsoft.com/office/drawing/2014/main" id="{2D8818AA-4F01-0FA5-B576-29443E200F8C}"/>
              </a:ext>
            </a:extLst>
          </p:cNvPr>
          <p:cNvSpPr txBox="1"/>
          <p:nvPr/>
        </p:nvSpPr>
        <p:spPr>
          <a:xfrm>
            <a:off x="0" y="4253824"/>
            <a:ext cx="2343151" cy="830997"/>
          </a:xfrm>
          <a:prstGeom prst="rect">
            <a:avLst/>
          </a:prstGeom>
          <a:noFill/>
        </p:spPr>
        <p:txBody>
          <a:bodyPr wrap="square" rtlCol="0">
            <a:spAutoFit/>
          </a:bodyPr>
          <a:lstStyle/>
          <a:p>
            <a:pPr algn="ctr"/>
            <a:r>
              <a:rPr lang="en-US" sz="4800" dirty="0">
                <a:solidFill>
                  <a:srgbClr val="F7BE00"/>
                </a:solidFill>
                <a:latin typeface="Georgia" panose="02040502050405020303" pitchFamily="18" charset="0"/>
              </a:rPr>
              <a:t>Exempt</a:t>
            </a:r>
          </a:p>
        </p:txBody>
      </p:sp>
      <p:pic>
        <p:nvPicPr>
          <p:cNvPr id="21" name="Audio 20">
            <a:hlinkClick r:id="" action="ppaction://media"/>
            <a:extLst>
              <a:ext uri="{FF2B5EF4-FFF2-40B4-BE49-F238E27FC236}">
                <a16:creationId xmlns:a16="http://schemas.microsoft.com/office/drawing/2014/main" id="{AE55350F-8849-B1EA-DAB5-FC50FB793F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7655388"/>
      </p:ext>
    </p:extLst>
  </p:cSld>
  <p:clrMapOvr>
    <a:masterClrMapping/>
  </p:clrMapOvr>
  <mc:AlternateContent xmlns:mc="http://schemas.openxmlformats.org/markup-compatibility/2006" xmlns:p14="http://schemas.microsoft.com/office/powerpoint/2010/main">
    <mc:Choice Requires="p14">
      <p:transition spd="slow" p14:dur="2000" advTm="17211"/>
    </mc:Choice>
    <mc:Fallback xmlns="">
      <p:transition spd="slow" advTm="1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D50FA-BF1F-7181-30B1-86A8EE11BF0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92FEA3C-FFDD-D7DA-C56B-C44C449064AB}"/>
              </a:ext>
            </a:extLst>
          </p:cNvPr>
          <p:cNvSpPr>
            <a:spLocks noGrp="1"/>
          </p:cNvSpPr>
          <p:nvPr>
            <p:ph type="title"/>
          </p:nvPr>
        </p:nvSpPr>
        <p:spPr>
          <a:xfrm>
            <a:off x="4743450" y="0"/>
            <a:ext cx="7448550" cy="1162049"/>
          </a:xfrm>
        </p:spPr>
        <p:txBody>
          <a:bodyPr/>
          <a:lstStyle/>
          <a:p>
            <a:r>
              <a:rPr lang="en-US" b="1" dirty="0">
                <a:latin typeface="Verdana" panose="020B0604030504040204" pitchFamily="34" charset="0"/>
                <a:ea typeface="Verdana" panose="020B0604030504040204" pitchFamily="34" charset="0"/>
              </a:rPr>
              <a:t>Exemption Requirements </a:t>
            </a:r>
            <a:br>
              <a:rPr lang="en-US" b="1" dirty="0">
                <a:latin typeface="Verdana" panose="020B0604030504040204" pitchFamily="34" charset="0"/>
                <a:ea typeface="Verdana" panose="020B0604030504040204" pitchFamily="34" charset="0"/>
              </a:rPr>
            </a:br>
            <a:r>
              <a:rPr lang="en-US" b="1" dirty="0">
                <a:latin typeface="Verdana" panose="020B0604030504040204" pitchFamily="34" charset="0"/>
                <a:ea typeface="Verdana" panose="020B0604030504040204" pitchFamily="34" charset="0"/>
              </a:rPr>
              <a:t>Exempt-X(1-4)</a:t>
            </a:r>
          </a:p>
        </p:txBody>
      </p:sp>
      <p:sp>
        <p:nvSpPr>
          <p:cNvPr id="12" name="Text Placeholder 11">
            <a:extLst>
              <a:ext uri="{FF2B5EF4-FFF2-40B4-BE49-F238E27FC236}">
                <a16:creationId xmlns:a16="http://schemas.microsoft.com/office/drawing/2014/main" id="{F3B2D3A0-1979-790C-8B2C-90B17CD91536}"/>
              </a:ext>
            </a:extLst>
          </p:cNvPr>
          <p:cNvSpPr>
            <a:spLocks noGrp="1"/>
          </p:cNvSpPr>
          <p:nvPr>
            <p:ph type="body" sz="quarter" idx="13"/>
          </p:nvPr>
        </p:nvSpPr>
        <p:spPr>
          <a:xfrm>
            <a:off x="2869325" y="972274"/>
            <a:ext cx="9136938" cy="5885726"/>
          </a:xfrm>
        </p:spPr>
        <p:txBody>
          <a:bodyPr>
            <a:normAutofit lnSpcReduction="10000"/>
          </a:bodyPr>
          <a:lstStyle/>
          <a:p>
            <a:pPr algn="r"/>
            <a:endParaRPr lang="en-US" sz="1900" dirty="0">
              <a:latin typeface="Georgia" panose="02040502050405020303" pitchFamily="18" charset="0"/>
            </a:endParaRPr>
          </a:p>
          <a:p>
            <a:endParaRPr lang="en-US" sz="1800" dirty="0">
              <a:solidFill>
                <a:srgbClr val="FF0000"/>
              </a:solidFill>
              <a:effectLst/>
              <a:latin typeface="Times New Roman" panose="02020603050405020304" pitchFamily="18" charset="0"/>
              <a:ea typeface="Times New Roman" panose="02020603050405020304" pitchFamily="18" charset="0"/>
            </a:endParaRPr>
          </a:p>
          <a:p>
            <a:endParaRPr lang="en-US" sz="2000" b="1" dirty="0">
              <a:solidFill>
                <a:srgbClr val="FF0000"/>
              </a:solidFill>
              <a:ea typeface="Verdana" panose="020B0604030504040204" pitchFamily="34" charset="0"/>
            </a:endParaRPr>
          </a:p>
          <a:p>
            <a:r>
              <a:rPr lang="en-US" sz="2400" b="1" dirty="0">
                <a:solidFill>
                  <a:srgbClr val="4EA72E"/>
                </a:solidFill>
                <a:effectLst/>
                <a:ea typeface="Verdana" panose="020B0604030504040204" pitchFamily="34" charset="0"/>
              </a:rPr>
              <a:t>New Standard:</a:t>
            </a:r>
          </a:p>
          <a:p>
            <a:pPr marL="0" indent="0">
              <a:buNone/>
            </a:pPr>
            <a:r>
              <a:rPr lang="en-US" sz="1800" dirty="0">
                <a:solidFill>
                  <a:srgbClr val="F05A5D"/>
                </a:solidFill>
                <a:ea typeface="Verdana" panose="020B0604030504040204" pitchFamily="34" charset="0"/>
              </a:rPr>
              <a:t>   (1) </a:t>
            </a:r>
            <a:r>
              <a:rPr lang="en-US" sz="1800" dirty="0">
                <a:solidFill>
                  <a:srgbClr val="F05A5D"/>
                </a:solidFill>
                <a:effectLst/>
                <a:ea typeface="Verdana" panose="020B0604030504040204" pitchFamily="34" charset="0"/>
              </a:rPr>
              <a:t>Posted Notices. A program granted an exemption to post in a prominent place near the front entrance of the facility both a copy of the exemption approval letter issued by the department and a notice provided by the department that will notify a parent or guardian that the program is not licensed and is not required to be licensed by the state</a:t>
            </a:r>
            <a:r>
              <a:rPr lang="en-US" sz="1800" b="1" dirty="0">
                <a:solidFill>
                  <a:srgbClr val="F05A5D"/>
                </a:solidFill>
                <a:effectLst/>
                <a:ea typeface="Verdana" panose="020B0604030504040204" pitchFamily="34" charset="0"/>
              </a:rPr>
              <a:t>. </a:t>
            </a:r>
            <a:endParaRPr lang="en-US" sz="1800" dirty="0">
              <a:solidFill>
                <a:srgbClr val="F05A5D"/>
              </a:solidFill>
              <a:effectLst/>
              <a:ea typeface="Verdana" panose="020B0604030504040204" pitchFamily="34" charset="0"/>
            </a:endParaRPr>
          </a:p>
          <a:p>
            <a:r>
              <a:rPr lang="en-US" sz="1800" dirty="0">
                <a:solidFill>
                  <a:srgbClr val="F05A5D"/>
                </a:solidFill>
                <a:effectLst/>
                <a:ea typeface="Verdana" panose="020B0604030504040204" pitchFamily="34" charset="0"/>
              </a:rPr>
              <a:t>(2) Parent Agreement. When a parent or legal guardian initially registers a child with an exempt program, the parent or guardian shall sign a form indicating that the parent or guardian has been advised and understands that the program is not licensed and is not required to be licensed by the state. </a:t>
            </a:r>
          </a:p>
          <a:p>
            <a:r>
              <a:rPr lang="en-US" sz="1800" dirty="0">
                <a:solidFill>
                  <a:srgbClr val="F05A5D"/>
                </a:solidFill>
                <a:effectLst/>
                <a:ea typeface="Verdana" panose="020B0604030504040204" pitchFamily="34" charset="0"/>
              </a:rPr>
              <a:t>(3) Operating outside conditions. The program operates within the criteria of the exemption granted. </a:t>
            </a:r>
          </a:p>
          <a:p>
            <a:r>
              <a:rPr lang="en-US" sz="1800" dirty="0">
                <a:solidFill>
                  <a:srgbClr val="F05A5D"/>
                </a:solidFill>
                <a:effectLst/>
                <a:ea typeface="Verdana" panose="020B0604030504040204" pitchFamily="34" charset="0"/>
              </a:rPr>
              <a:t>(4) Email address and operational information. The program must provide the department with a valid e-mail address or with other information requested by the department such as but not limited to, the months, days and hours of operation, ages of children served and operating address. </a:t>
            </a:r>
          </a:p>
          <a:p>
            <a:endParaRPr lang="en-US" sz="1800" dirty="0">
              <a:solidFill>
                <a:srgbClr val="4EA72E"/>
              </a:solidFill>
              <a:effectLst/>
              <a:ea typeface="Verdana" panose="020B0604030504040204" pitchFamily="34" charset="0"/>
            </a:endParaRPr>
          </a:p>
        </p:txBody>
      </p:sp>
      <p:sp>
        <p:nvSpPr>
          <p:cNvPr id="14" name="TextBox 13">
            <a:extLst>
              <a:ext uri="{FF2B5EF4-FFF2-40B4-BE49-F238E27FC236}">
                <a16:creationId xmlns:a16="http://schemas.microsoft.com/office/drawing/2014/main" id="{83BAF395-DD0D-3790-6A62-B88B10D9AE98}"/>
              </a:ext>
            </a:extLst>
          </p:cNvPr>
          <p:cNvSpPr txBox="1"/>
          <p:nvPr/>
        </p:nvSpPr>
        <p:spPr>
          <a:xfrm>
            <a:off x="0" y="4253824"/>
            <a:ext cx="2343151" cy="830997"/>
          </a:xfrm>
          <a:prstGeom prst="rect">
            <a:avLst/>
          </a:prstGeom>
          <a:noFill/>
        </p:spPr>
        <p:txBody>
          <a:bodyPr wrap="square" rtlCol="0">
            <a:spAutoFit/>
          </a:bodyPr>
          <a:lstStyle/>
          <a:p>
            <a:pPr algn="ctr"/>
            <a:r>
              <a:rPr lang="en-US" sz="4800" dirty="0">
                <a:solidFill>
                  <a:srgbClr val="F7BE00"/>
                </a:solidFill>
                <a:latin typeface="Georgia" panose="02040502050405020303" pitchFamily="18" charset="0"/>
              </a:rPr>
              <a:t>Exempt</a:t>
            </a:r>
          </a:p>
        </p:txBody>
      </p:sp>
      <p:pic>
        <p:nvPicPr>
          <p:cNvPr id="31" name="Audio 30">
            <a:hlinkClick r:id="" action="ppaction://media"/>
            <a:extLst>
              <a:ext uri="{FF2B5EF4-FFF2-40B4-BE49-F238E27FC236}">
                <a16:creationId xmlns:a16="http://schemas.microsoft.com/office/drawing/2014/main" id="{C21E3C8E-ACEC-E993-DDFE-A297E72C0F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1539033"/>
      </p:ext>
    </p:extLst>
  </p:cSld>
  <p:clrMapOvr>
    <a:masterClrMapping/>
  </p:clrMapOvr>
  <mc:AlternateContent xmlns:mc="http://schemas.openxmlformats.org/markup-compatibility/2006" xmlns:p14="http://schemas.microsoft.com/office/powerpoint/2010/main">
    <mc:Choice Requires="p14">
      <p:transition spd="slow" p14:dur="2000" advTm="47785"/>
    </mc:Choice>
    <mc:Fallback xmlns="">
      <p:transition spd="slow" advTm="4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2F00-E52A-9260-5A68-D98D352B88D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2BC1D6E-C7E5-B9B8-DF5C-A289C74DB61D}"/>
              </a:ext>
            </a:extLst>
          </p:cNvPr>
          <p:cNvSpPr>
            <a:spLocks noGrp="1"/>
          </p:cNvSpPr>
          <p:nvPr>
            <p:ph type="title"/>
          </p:nvPr>
        </p:nvSpPr>
        <p:spPr>
          <a:xfrm>
            <a:off x="841248" y="251312"/>
            <a:ext cx="10506456" cy="1010264"/>
          </a:xfrm>
        </p:spPr>
        <p:txBody>
          <a:bodyPr vert="horz" lIns="91440" tIns="45720" rIns="91440" bIns="45720" rtlCol="0" anchor="ctr">
            <a:normAutofit/>
          </a:bodyPr>
          <a:lstStyle/>
          <a:p>
            <a:pPr algn="r"/>
            <a:r>
              <a:rPr lang="en-US" sz="4400" b="1" dirty="0">
                <a:solidFill>
                  <a:srgbClr val="223570"/>
                </a:solidFill>
                <a:latin typeface="Verdana" panose="020B0604030504040204" pitchFamily="34" charset="0"/>
                <a:ea typeface="Verdana" panose="020B0604030504040204" pitchFamily="34" charset="0"/>
              </a:rPr>
              <a:t>Exempt Visit Policy </a:t>
            </a:r>
            <a:endParaRPr lang="en-US" sz="4400" b="1" kern="1200" dirty="0">
              <a:solidFill>
                <a:srgbClr val="223570"/>
              </a:solidFill>
              <a:latin typeface="Verdana" panose="020B0604030504040204" pitchFamily="34" charset="0"/>
              <a:ea typeface="Verdana" panose="020B0604030504040204" pitchFamily="34" charset="0"/>
            </a:endParaRPr>
          </a:p>
        </p:txBody>
      </p:sp>
      <p:graphicFrame>
        <p:nvGraphicFramePr>
          <p:cNvPr id="11" name="Text Placeholder 4">
            <a:extLst>
              <a:ext uri="{FF2B5EF4-FFF2-40B4-BE49-F238E27FC236}">
                <a16:creationId xmlns:a16="http://schemas.microsoft.com/office/drawing/2014/main" id="{9F671267-3583-70B5-A048-ABCEE61EB9BD}"/>
              </a:ext>
            </a:extLst>
          </p:cNvPr>
          <p:cNvGraphicFramePr/>
          <p:nvPr>
            <p:extLst>
              <p:ext uri="{D42A27DB-BD31-4B8C-83A1-F6EECF244321}">
                <p14:modId xmlns:p14="http://schemas.microsoft.com/office/powerpoint/2010/main" val="3971386295"/>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8" name="Audio 57">
            <a:hlinkClick r:id="" action="ppaction://media"/>
            <a:extLst>
              <a:ext uri="{FF2B5EF4-FFF2-40B4-BE49-F238E27FC236}">
                <a16:creationId xmlns:a16="http://schemas.microsoft.com/office/drawing/2014/main" id="{67AC0822-61A6-7A72-E64F-44E127F80AD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813773"/>
      </p:ext>
    </p:extLst>
  </p:cSld>
  <p:clrMapOvr>
    <a:masterClrMapping/>
  </p:clrMapOvr>
  <mc:AlternateContent xmlns:mc="http://schemas.openxmlformats.org/markup-compatibility/2006" xmlns:p14="http://schemas.microsoft.com/office/powerpoint/2010/main">
    <mc:Choice Requires="p14">
      <p:transition spd="slow" p14:dur="2000" advTm="34741"/>
    </mc:Choice>
    <mc:Fallback xmlns="">
      <p:transition spd="slow" advTm="34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562593-E8EE-1000-7731-16870512E805}"/>
              </a:ext>
            </a:extLst>
          </p:cNvPr>
          <p:cNvSpPr>
            <a:spLocks noGrp="1"/>
          </p:cNvSpPr>
          <p:nvPr>
            <p:ph type="ctrTitle"/>
          </p:nvPr>
        </p:nvSpPr>
        <p:spPr>
          <a:xfrm>
            <a:off x="2064687" y="2129784"/>
            <a:ext cx="8717281" cy="2387600"/>
          </a:xfrm>
        </p:spPr>
        <p:txBody>
          <a:bodyPr anchor="b">
            <a:normAutofit fontScale="90000"/>
          </a:bodyPr>
          <a:lstStyle/>
          <a:p>
            <a:r>
              <a:rPr lang="en-US" sz="3900" b="1" dirty="0">
                <a:latin typeface="Verdana" panose="020B0604030504040204" pitchFamily="34" charset="0"/>
                <a:ea typeface="Verdana" panose="020B0604030504040204" pitchFamily="34" charset="0"/>
              </a:rPr>
              <a:t>Resources:</a:t>
            </a:r>
            <a:br>
              <a:rPr lang="en-US" sz="3900" dirty="0">
                <a:latin typeface="Verdana" panose="020B0604030504040204" pitchFamily="34" charset="0"/>
                <a:ea typeface="Verdana" panose="020B0604030504040204" pitchFamily="34" charset="0"/>
              </a:rPr>
            </a:br>
            <a:r>
              <a:rPr lang="en-US" sz="3900" dirty="0">
                <a:latin typeface="Verdana" panose="020B0604030504040204" pitchFamily="34" charset="0"/>
                <a:ea typeface="Verdana" panose="020B0604030504040204" pitchFamily="34" charset="0"/>
                <a:hlinkClick r:id="rId5"/>
              </a:rPr>
              <a:t>www.decal.ga.gov/CCS/Exemptions</a:t>
            </a:r>
            <a:br>
              <a:rPr lang="en-US" sz="3900" dirty="0">
                <a:latin typeface="Verdana" panose="020B0604030504040204" pitchFamily="34" charset="0"/>
                <a:ea typeface="Verdana" panose="020B0604030504040204" pitchFamily="34" charset="0"/>
              </a:rPr>
            </a:br>
            <a:r>
              <a:rPr lang="en-US" sz="3900" dirty="0">
                <a:latin typeface="Verdana" panose="020B0604030504040204" pitchFamily="34" charset="0"/>
                <a:ea typeface="Verdana" panose="020B0604030504040204" pitchFamily="34" charset="0"/>
                <a:hlinkClick r:id="rId6"/>
              </a:rPr>
              <a:t>www.decalkoala.com</a:t>
            </a:r>
            <a:r>
              <a:rPr lang="en-US" sz="3900" dirty="0">
                <a:latin typeface="Verdana" panose="020B0604030504040204" pitchFamily="34" charset="0"/>
                <a:ea typeface="Verdana" panose="020B0604030504040204" pitchFamily="34" charset="0"/>
              </a:rPr>
              <a:t> </a:t>
            </a:r>
            <a:br>
              <a:rPr lang="en-US" sz="3900" dirty="0">
                <a:latin typeface="Verdana" panose="020B0604030504040204" pitchFamily="34" charset="0"/>
                <a:ea typeface="Verdana" panose="020B0604030504040204" pitchFamily="34" charset="0"/>
              </a:rPr>
            </a:br>
            <a:r>
              <a:rPr lang="en-US" sz="3900" dirty="0">
                <a:latin typeface="Verdana" panose="020B0604030504040204" pitchFamily="34" charset="0"/>
                <a:ea typeface="Verdana" panose="020B0604030504040204" pitchFamily="34" charset="0"/>
                <a:hlinkClick r:id="rId7"/>
              </a:rPr>
              <a:t>www.gapds.decal.ga.gov</a:t>
            </a:r>
            <a:r>
              <a:rPr lang="en-US" sz="3900" dirty="0">
                <a:latin typeface="Verdana" panose="020B0604030504040204" pitchFamily="34" charset="0"/>
                <a:ea typeface="Verdana" panose="020B0604030504040204" pitchFamily="34" charset="0"/>
              </a:rPr>
              <a:t>     </a:t>
            </a:r>
          </a:p>
        </p:txBody>
      </p:sp>
      <p:sp>
        <p:nvSpPr>
          <p:cNvPr id="11" name="Subtitle 2">
            <a:extLst>
              <a:ext uri="{FF2B5EF4-FFF2-40B4-BE49-F238E27FC236}">
                <a16:creationId xmlns:a16="http://schemas.microsoft.com/office/drawing/2014/main" id="{AEF2A967-5DDD-FE8A-40EA-DAB94279FC34}"/>
              </a:ext>
            </a:extLst>
          </p:cNvPr>
          <p:cNvSpPr>
            <a:spLocks noGrp="1"/>
          </p:cNvSpPr>
          <p:nvPr>
            <p:ph type="subTitle" idx="1"/>
          </p:nvPr>
        </p:nvSpPr>
        <p:spPr>
          <a:xfrm flipV="1">
            <a:off x="2064687" y="6252820"/>
            <a:ext cx="9144000" cy="605179"/>
          </a:xfrm>
        </p:spPr>
        <p:txBody>
          <a:bodyPr/>
          <a:lstStyle/>
          <a:p>
            <a:endParaRPr lang="en-US" dirty="0"/>
          </a:p>
        </p:txBody>
      </p:sp>
      <p:pic>
        <p:nvPicPr>
          <p:cNvPr id="56" name="Audio 55">
            <a:hlinkClick r:id="" action="ppaction://media"/>
            <a:extLst>
              <a:ext uri="{FF2B5EF4-FFF2-40B4-BE49-F238E27FC236}">
                <a16:creationId xmlns:a16="http://schemas.microsoft.com/office/drawing/2014/main" id="{B353AD5B-AF46-3CAF-ABA9-54D978AF1C6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84578549"/>
      </p:ext>
    </p:extLst>
  </p:cSld>
  <p:clrMapOvr>
    <a:masterClrMapping/>
  </p:clrMapOvr>
  <mc:AlternateContent xmlns:mc="http://schemas.openxmlformats.org/markup-compatibility/2006" xmlns:p14="http://schemas.microsoft.com/office/powerpoint/2010/main">
    <mc:Choice Requires="p14">
      <p:transition spd="slow" p14:dur="2000" advTm="41699"/>
    </mc:Choice>
    <mc:Fallback xmlns="">
      <p:transition spd="slow" advTm="41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F262-F9D1-137C-38D2-FEBAFFFD5126}"/>
              </a:ext>
            </a:extLst>
          </p:cNvPr>
          <p:cNvSpPr>
            <a:spLocks noGrp="1"/>
          </p:cNvSpPr>
          <p:nvPr>
            <p:ph type="title"/>
          </p:nvPr>
        </p:nvSpPr>
        <p:spPr>
          <a:xfrm>
            <a:off x="1898073" y="2766218"/>
            <a:ext cx="7730836" cy="1514837"/>
          </a:xfrm>
        </p:spPr>
        <p:txBody>
          <a:bodyPr/>
          <a:lstStyle/>
          <a:p>
            <a:pPr algn="ctr"/>
            <a:r>
              <a:rPr lang="en-US" sz="6000" b="1" dirty="0">
                <a:latin typeface="Verdana" panose="020B0604030504040204" pitchFamily="34" charset="0"/>
                <a:ea typeface="Verdana" panose="020B0604030504040204" pitchFamily="34" charset="0"/>
              </a:rPr>
              <a:t>Questions</a:t>
            </a:r>
            <a:r>
              <a:rPr lang="en-US" b="1" dirty="0">
                <a:latin typeface="Verdana" panose="020B0604030504040204" pitchFamily="34" charset="0"/>
                <a:ea typeface="Verdana" panose="020B0604030504040204" pitchFamily="34" charset="0"/>
              </a:rPr>
              <a:t>?</a:t>
            </a:r>
            <a:br>
              <a:rPr lang="en-US" b="1" dirty="0">
                <a:latin typeface="Verdana" panose="020B0604030504040204" pitchFamily="34" charset="0"/>
                <a:ea typeface="Verdana" panose="020B0604030504040204" pitchFamily="34" charset="0"/>
              </a:rPr>
            </a:br>
            <a:r>
              <a:rPr lang="en-US" sz="3600" b="1" dirty="0">
                <a:latin typeface="Verdana" panose="020B0604030504040204" pitchFamily="34" charset="0"/>
                <a:ea typeface="Verdana" panose="020B0604030504040204" pitchFamily="34" charset="0"/>
              </a:rPr>
              <a:t>Please email or call:</a:t>
            </a:r>
            <a:br>
              <a:rPr lang="en-US" sz="3600" b="1" dirty="0">
                <a:latin typeface="Verdana" panose="020B0604030504040204" pitchFamily="34" charset="0"/>
                <a:ea typeface="Verdana" panose="020B0604030504040204" pitchFamily="34" charset="0"/>
              </a:rPr>
            </a:br>
            <a:br>
              <a:rPr lang="en-US" b="1" dirty="0">
                <a:latin typeface="Verdana" panose="020B0604030504040204" pitchFamily="34" charset="0"/>
                <a:ea typeface="Verdana" panose="020B0604030504040204" pitchFamily="34" charset="0"/>
              </a:rPr>
            </a:br>
            <a:r>
              <a:rPr lang="en-US" sz="2800" b="1" dirty="0">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Exemptionrulechanges@decal.ga.gov</a:t>
            </a:r>
            <a:r>
              <a:rPr lang="en-US" sz="2800" b="1" dirty="0">
                <a:latin typeface="Verdana" panose="020B0604030504040204" pitchFamily="34" charset="0"/>
                <a:ea typeface="Verdana" panose="020B0604030504040204" pitchFamily="34" charset="0"/>
              </a:rPr>
              <a:t> </a:t>
            </a:r>
            <a:br>
              <a:rPr lang="en-US" sz="2800" b="1" dirty="0">
                <a:latin typeface="Verdana" panose="020B0604030504040204" pitchFamily="34" charset="0"/>
                <a:ea typeface="Verdana" panose="020B0604030504040204" pitchFamily="34" charset="0"/>
              </a:rPr>
            </a:br>
            <a:r>
              <a:rPr lang="en-US" sz="2800" b="1" dirty="0">
                <a:latin typeface="Verdana" panose="020B0604030504040204" pitchFamily="34" charset="0"/>
                <a:ea typeface="Verdana" panose="020B0604030504040204" pitchFamily="34" charset="0"/>
              </a:rPr>
              <a:t>770-293-5977</a:t>
            </a:r>
          </a:p>
        </p:txBody>
      </p:sp>
      <p:pic>
        <p:nvPicPr>
          <p:cNvPr id="26" name="Audio 25">
            <a:hlinkClick r:id="" action="ppaction://media"/>
            <a:extLst>
              <a:ext uri="{FF2B5EF4-FFF2-40B4-BE49-F238E27FC236}">
                <a16:creationId xmlns:a16="http://schemas.microsoft.com/office/drawing/2014/main" id="{B2455843-14C7-D5CF-47DC-CAA30F33605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03335807"/>
      </p:ext>
    </p:extLst>
  </p:cSld>
  <p:clrMapOvr>
    <a:masterClrMapping/>
  </p:clrMapOvr>
  <mc:AlternateContent xmlns:mc="http://schemas.openxmlformats.org/markup-compatibility/2006" xmlns:p14="http://schemas.microsoft.com/office/powerpoint/2010/main">
    <mc:Choice Requires="p14">
      <p:transition spd="slow" p14:dur="2000" advTm="22707"/>
    </mc:Choice>
    <mc:Fallback xmlns="">
      <p:transition spd="slow" advTm="22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702DC5E-68C3-4E3E-9D7E-7C8BBEDFE19A}"/>
              </a:ext>
            </a:extLst>
          </p:cNvPr>
          <p:cNvSpPr>
            <a:spLocks noGrp="1"/>
          </p:cNvSpPr>
          <p:nvPr>
            <p:ph type="title"/>
          </p:nvPr>
        </p:nvSpPr>
        <p:spPr>
          <a:xfrm>
            <a:off x="1817428" y="1510146"/>
            <a:ext cx="8557143" cy="4515517"/>
          </a:xfrm>
        </p:spPr>
        <p:txBody>
          <a:bodyPr vert="horz" lIns="91440" tIns="45720" rIns="91440" bIns="45720" rtlCol="0" anchor="ctr">
            <a:normAutofit fontScale="90000"/>
          </a:bodyPr>
          <a:lstStyle/>
          <a:p>
            <a:pPr algn="ctr"/>
            <a:r>
              <a:rPr lang="en-US" sz="2400" i="0" dirty="0">
                <a:solidFill>
                  <a:srgbClr val="223570"/>
                </a:solidFill>
                <a:effectLst/>
                <a:latin typeface="Verdana" panose="020B0604030504040204" pitchFamily="34" charset="0"/>
                <a:ea typeface="Verdana" panose="020B0604030504040204" pitchFamily="34" charset="0"/>
              </a:rPr>
              <a:t>CCDF funding is the primary federal funding source that helps families</a:t>
            </a:r>
            <a:r>
              <a:rPr lang="en-US" sz="2400" dirty="0">
                <a:solidFill>
                  <a:srgbClr val="223570"/>
                </a:solidFill>
                <a:latin typeface="Verdana" panose="020B0604030504040204" pitchFamily="34" charset="0"/>
                <a:ea typeface="Verdana" panose="020B0604030504040204" pitchFamily="34" charset="0"/>
              </a:rPr>
              <a:t> </a:t>
            </a:r>
            <a:r>
              <a:rPr lang="en-US" sz="2400" i="0" dirty="0">
                <a:solidFill>
                  <a:srgbClr val="223570"/>
                </a:solidFill>
                <a:effectLst/>
                <a:latin typeface="Verdana" panose="020B0604030504040204" pitchFamily="34" charset="0"/>
                <a:ea typeface="Verdana" panose="020B0604030504040204" pitchFamily="34" charset="0"/>
              </a:rPr>
              <a:t>access child care. It also improves the quality of child care for all children. </a:t>
            </a:r>
            <a:r>
              <a:rPr lang="en-US" sz="2400" dirty="0">
                <a:solidFill>
                  <a:srgbClr val="223570"/>
                </a:solidFill>
                <a:latin typeface="Verdana" panose="020B0604030504040204" pitchFamily="34" charset="0"/>
                <a:ea typeface="Verdana" panose="020B0604030504040204" pitchFamily="34" charset="0"/>
              </a:rPr>
              <a:t>In Georgia, CAPS administers subsides to Programs and Providers that qualify.</a:t>
            </a:r>
            <a:br>
              <a:rPr lang="en-US" sz="2400" dirty="0">
                <a:solidFill>
                  <a:srgbClr val="223570"/>
                </a:solidFill>
                <a:latin typeface="Verdana" panose="020B0604030504040204" pitchFamily="34" charset="0"/>
                <a:ea typeface="Verdana" panose="020B0604030504040204" pitchFamily="34" charset="0"/>
              </a:rPr>
            </a:br>
            <a:br>
              <a:rPr lang="en-US" sz="2400" dirty="0">
                <a:solidFill>
                  <a:srgbClr val="223570"/>
                </a:solidFill>
                <a:latin typeface="Verdana" panose="020B0604030504040204" pitchFamily="34" charset="0"/>
                <a:ea typeface="Verdana" panose="020B0604030504040204" pitchFamily="34" charset="0"/>
              </a:rPr>
            </a:br>
            <a:br>
              <a:rPr lang="en-US" sz="2400" dirty="0">
                <a:solidFill>
                  <a:srgbClr val="223570"/>
                </a:solidFill>
                <a:latin typeface="Verdana" panose="020B0604030504040204" pitchFamily="34" charset="0"/>
                <a:ea typeface="Verdana" panose="020B0604030504040204" pitchFamily="34" charset="0"/>
              </a:rPr>
            </a:br>
            <a:r>
              <a:rPr lang="en-US" sz="2400" dirty="0">
                <a:solidFill>
                  <a:srgbClr val="223570"/>
                </a:solidFill>
                <a:latin typeface="Verdana" panose="020B0604030504040204" pitchFamily="34" charset="0"/>
                <a:ea typeface="Verdana" panose="020B0604030504040204" pitchFamily="34" charset="0"/>
              </a:rPr>
              <a:t>If a Program or Provider participates in CAPS, they are to adhere by the health and safety standards, as well as receive required monitoring visits by the Department. </a:t>
            </a:r>
            <a:br>
              <a:rPr lang="en-US" sz="800" dirty="0"/>
            </a:br>
            <a:br>
              <a:rPr lang="en-US" sz="2400" dirty="0">
                <a:solidFill>
                  <a:srgbClr val="001D35"/>
                </a:solidFill>
                <a:latin typeface="Google Sans"/>
              </a:rPr>
            </a:br>
            <a:br>
              <a:rPr lang="en-US" sz="2400" dirty="0">
                <a:solidFill>
                  <a:srgbClr val="001D35"/>
                </a:solidFill>
                <a:latin typeface="Google Sans"/>
              </a:rPr>
            </a:br>
            <a:br>
              <a:rPr lang="en-US" sz="2400" dirty="0">
                <a:solidFill>
                  <a:srgbClr val="001D35"/>
                </a:solidFill>
                <a:latin typeface="Google Sans"/>
              </a:rPr>
            </a:br>
            <a:endParaRPr lang="en-US" sz="2400" b="1" dirty="0">
              <a:solidFill>
                <a:schemeClr val="bg1">
                  <a:lumMod val="95000"/>
                  <a:lumOff val="5000"/>
                </a:schemeClr>
              </a:solidFill>
              <a:latin typeface="+mj-lt"/>
            </a:endParaRPr>
          </a:p>
        </p:txBody>
      </p:sp>
      <p:pic>
        <p:nvPicPr>
          <p:cNvPr id="76" name="Audio 75">
            <a:hlinkClick r:id="" action="ppaction://media"/>
            <a:extLst>
              <a:ext uri="{FF2B5EF4-FFF2-40B4-BE49-F238E27FC236}">
                <a16:creationId xmlns:a16="http://schemas.microsoft.com/office/drawing/2014/main" id="{7914B00D-E951-A651-04BA-96B18EFD152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96195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0383"/>
    </mc:Choice>
    <mc:Fallback xmlns="">
      <p:transition spd="slow" advTm="30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755C-5F05-5D8A-85D5-A36054C16425}"/>
              </a:ext>
            </a:extLst>
          </p:cNvPr>
          <p:cNvSpPr>
            <a:spLocks noGrp="1"/>
          </p:cNvSpPr>
          <p:nvPr>
            <p:ph type="title"/>
          </p:nvPr>
        </p:nvSpPr>
        <p:spPr>
          <a:xfrm>
            <a:off x="318655" y="183968"/>
            <a:ext cx="11263745" cy="1325563"/>
          </a:xfrm>
        </p:spPr>
        <p:txBody>
          <a:bodyPr>
            <a:normAutofit/>
          </a:bodyPr>
          <a:lstStyle/>
          <a:p>
            <a:pPr algn="ctr"/>
            <a:r>
              <a:rPr lang="en-US" sz="3600" b="1" dirty="0">
                <a:solidFill>
                  <a:schemeClr val="bg1"/>
                </a:solidFill>
              </a:rPr>
              <a:t>Chapters Affected For Programs Receiving CAPS subsidies </a:t>
            </a:r>
          </a:p>
        </p:txBody>
      </p:sp>
      <p:sp>
        <p:nvSpPr>
          <p:cNvPr id="6" name="Text Placeholder 5">
            <a:extLst>
              <a:ext uri="{FF2B5EF4-FFF2-40B4-BE49-F238E27FC236}">
                <a16:creationId xmlns:a16="http://schemas.microsoft.com/office/drawing/2014/main" id="{EC4A8843-C03C-9622-EC65-46444C468AC2}"/>
              </a:ext>
            </a:extLst>
          </p:cNvPr>
          <p:cNvSpPr>
            <a:spLocks noGrp="1"/>
          </p:cNvSpPr>
          <p:nvPr>
            <p:ph type="body" sz="quarter" idx="13"/>
          </p:nvPr>
        </p:nvSpPr>
        <p:spPr>
          <a:xfrm>
            <a:off x="609600" y="1509531"/>
            <a:ext cx="4613564" cy="1188027"/>
          </a:xfrm>
        </p:spPr>
        <p:txBody>
          <a:bodyPr>
            <a:normAutofit/>
          </a:bodyPr>
          <a:lstStyle/>
          <a:p>
            <a:pPr algn="ctr"/>
            <a:r>
              <a:rPr lang="en-US" sz="2400" b="1" u="sng" dirty="0">
                <a:solidFill>
                  <a:schemeClr val="bg1"/>
                </a:solidFill>
              </a:rPr>
              <a:t>Exempt Programs </a:t>
            </a:r>
          </a:p>
        </p:txBody>
      </p:sp>
      <p:sp>
        <p:nvSpPr>
          <p:cNvPr id="7" name="Text Placeholder 6">
            <a:extLst>
              <a:ext uri="{FF2B5EF4-FFF2-40B4-BE49-F238E27FC236}">
                <a16:creationId xmlns:a16="http://schemas.microsoft.com/office/drawing/2014/main" id="{6814701A-BA99-D684-51C1-66722C041165}"/>
              </a:ext>
            </a:extLst>
          </p:cNvPr>
          <p:cNvSpPr>
            <a:spLocks noGrp="1"/>
          </p:cNvSpPr>
          <p:nvPr>
            <p:ph type="body" sz="quarter" idx="14"/>
          </p:nvPr>
        </p:nvSpPr>
        <p:spPr>
          <a:xfrm>
            <a:off x="6151421" y="2244436"/>
            <a:ext cx="5915888" cy="4429595"/>
          </a:xfrm>
        </p:spPr>
        <p:txBody>
          <a:bodyPr>
            <a:normAutofit fontScale="40000" lnSpcReduction="20000"/>
          </a:bodyPr>
          <a:lstStyle/>
          <a:p>
            <a:pPr marL="0" indent="0">
              <a:buNone/>
            </a:pPr>
            <a:endParaRPr lang="en-US" sz="4000" b="1" dirty="0">
              <a:solidFill>
                <a:schemeClr val="bg1"/>
              </a:solidFill>
            </a:endParaRPr>
          </a:p>
          <a:p>
            <a:r>
              <a:rPr lang="en-US" sz="4000" b="1" dirty="0">
                <a:solidFill>
                  <a:schemeClr val="bg1"/>
                </a:solidFill>
              </a:rPr>
              <a:t>Criminal Records Check</a:t>
            </a:r>
          </a:p>
          <a:p>
            <a:pPr marL="0" indent="0">
              <a:buNone/>
            </a:pPr>
            <a:endParaRPr lang="en-US" sz="4000" b="1" dirty="0">
              <a:solidFill>
                <a:schemeClr val="bg1"/>
              </a:solidFill>
            </a:endParaRPr>
          </a:p>
          <a:p>
            <a:r>
              <a:rPr lang="en-US" sz="4000" b="1" dirty="0">
                <a:solidFill>
                  <a:schemeClr val="bg1"/>
                </a:solidFill>
              </a:rPr>
              <a:t>CPR and First Aid</a:t>
            </a:r>
          </a:p>
          <a:p>
            <a:pPr marL="0" indent="0">
              <a:buNone/>
            </a:pPr>
            <a:endParaRPr lang="en-US" sz="4000" b="1" dirty="0">
              <a:solidFill>
                <a:schemeClr val="bg1"/>
              </a:solidFill>
            </a:endParaRPr>
          </a:p>
          <a:p>
            <a:r>
              <a:rPr lang="en-US" sz="4000" b="1" dirty="0">
                <a:solidFill>
                  <a:schemeClr val="bg1"/>
                </a:solidFill>
              </a:rPr>
              <a:t>Policies and Procedures </a:t>
            </a:r>
          </a:p>
          <a:p>
            <a:pPr marL="0" indent="0">
              <a:buNone/>
            </a:pPr>
            <a:endParaRPr lang="en-US" sz="4000" b="1" dirty="0">
              <a:solidFill>
                <a:schemeClr val="bg1"/>
              </a:solidFill>
            </a:endParaRPr>
          </a:p>
          <a:p>
            <a:r>
              <a:rPr lang="en-US" sz="4000" b="1" dirty="0">
                <a:solidFill>
                  <a:schemeClr val="bg1"/>
                </a:solidFill>
              </a:rPr>
              <a:t>Physical Plant</a:t>
            </a:r>
          </a:p>
          <a:p>
            <a:pPr marL="0" indent="0">
              <a:buNone/>
            </a:pPr>
            <a:endParaRPr lang="en-US" sz="4000" b="1" dirty="0">
              <a:solidFill>
                <a:schemeClr val="bg1"/>
              </a:solidFill>
            </a:endParaRPr>
          </a:p>
          <a:p>
            <a:r>
              <a:rPr lang="en-US" sz="4000" b="1" dirty="0">
                <a:solidFill>
                  <a:schemeClr val="bg1"/>
                </a:solidFill>
              </a:rPr>
              <a:t>Training Orientation</a:t>
            </a:r>
          </a:p>
          <a:p>
            <a:pPr marL="0" indent="0">
              <a:buNone/>
            </a:pPr>
            <a:endParaRPr lang="en-US" sz="4000" b="1" dirty="0">
              <a:solidFill>
                <a:schemeClr val="bg1"/>
              </a:solidFill>
            </a:endParaRPr>
          </a:p>
          <a:p>
            <a:r>
              <a:rPr lang="en-US" sz="4000" b="1" dirty="0">
                <a:solidFill>
                  <a:schemeClr val="bg1"/>
                </a:solidFill>
              </a:rPr>
              <a:t>Staff Training </a:t>
            </a:r>
          </a:p>
          <a:p>
            <a:endParaRPr lang="en-US" sz="4000" b="1" dirty="0">
              <a:solidFill>
                <a:schemeClr val="bg1"/>
              </a:solidFill>
            </a:endParaRPr>
          </a:p>
          <a:p>
            <a:r>
              <a:rPr lang="en-US" sz="4000" b="1" dirty="0">
                <a:solidFill>
                  <a:schemeClr val="bg1"/>
                </a:solidFill>
              </a:rPr>
              <a:t>Required Reporting </a:t>
            </a:r>
          </a:p>
          <a:p>
            <a:endParaRPr lang="en-US" sz="2000" b="1" dirty="0">
              <a:solidFill>
                <a:schemeClr val="bg1"/>
              </a:solidFill>
            </a:endParaRPr>
          </a:p>
        </p:txBody>
      </p:sp>
      <p:sp>
        <p:nvSpPr>
          <p:cNvPr id="8" name="Text Placeholder 5">
            <a:extLst>
              <a:ext uri="{FF2B5EF4-FFF2-40B4-BE49-F238E27FC236}">
                <a16:creationId xmlns:a16="http://schemas.microsoft.com/office/drawing/2014/main" id="{0870BDCA-2162-EA0A-BF53-FC8599AB25F3}"/>
              </a:ext>
            </a:extLst>
          </p:cNvPr>
          <p:cNvSpPr txBox="1">
            <a:spLocks/>
          </p:cNvSpPr>
          <p:nvPr/>
        </p:nvSpPr>
        <p:spPr>
          <a:xfrm>
            <a:off x="6414655" y="1509531"/>
            <a:ext cx="5278582" cy="11880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600" kern="1200" baseline="0">
                <a:solidFill>
                  <a:srgbClr val="24356F"/>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u="sng" dirty="0">
                <a:solidFill>
                  <a:schemeClr val="bg1"/>
                </a:solidFill>
              </a:rPr>
              <a:t>Informal Providers</a:t>
            </a:r>
          </a:p>
        </p:txBody>
      </p:sp>
      <p:sp>
        <p:nvSpPr>
          <p:cNvPr id="9" name="Text Placeholder 6">
            <a:extLst>
              <a:ext uri="{FF2B5EF4-FFF2-40B4-BE49-F238E27FC236}">
                <a16:creationId xmlns:a16="http://schemas.microsoft.com/office/drawing/2014/main" id="{8F5A55B8-A64D-04B0-09B4-092FEEB367F3}"/>
              </a:ext>
            </a:extLst>
          </p:cNvPr>
          <p:cNvSpPr txBox="1">
            <a:spLocks/>
          </p:cNvSpPr>
          <p:nvPr/>
        </p:nvSpPr>
        <p:spPr>
          <a:xfrm>
            <a:off x="318655" y="1509531"/>
            <a:ext cx="5832766" cy="4045528"/>
          </a:xfrm>
          <a:prstGeom prst="rect">
            <a:avLst/>
          </a:prstGeom>
        </p:spPr>
        <p:txBody>
          <a:bodyPr vert="horz" lIns="91440" tIns="45720" rIns="91440" bIns="45720" rtlCol="0">
            <a:normAutofit fontScale="25000" lnSpcReduction="20000"/>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kern="1200" baseline="0">
                <a:solidFill>
                  <a:srgbClr val="24356F"/>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800" b="1" dirty="0">
              <a:solidFill>
                <a:schemeClr val="bg1"/>
              </a:solidFill>
              <a:ea typeface="Verdana" panose="020B0604030504040204" pitchFamily="34" charset="0"/>
            </a:endParaRPr>
          </a:p>
          <a:p>
            <a:pPr marL="0" indent="0">
              <a:buNone/>
            </a:pPr>
            <a:endParaRPr lang="en-US" sz="4800" b="1" dirty="0">
              <a:solidFill>
                <a:schemeClr val="bg1"/>
              </a:solidFill>
              <a:ea typeface="Verdana" panose="020B0604030504040204" pitchFamily="34" charset="0"/>
            </a:endParaRPr>
          </a:p>
          <a:p>
            <a:r>
              <a:rPr lang="en-US" sz="6400" b="1" kern="100" dirty="0">
                <a:solidFill>
                  <a:schemeClr val="bg1"/>
                </a:solidFill>
                <a:effectLst/>
                <a:ea typeface="Verdana" panose="020B0604030504040204" pitchFamily="34" charset="0"/>
                <a:cs typeface="Times New Roman" panose="02020603050405020304" pitchFamily="18" charset="0"/>
              </a:rPr>
              <a:t>Criminal Records Check </a:t>
            </a:r>
          </a:p>
          <a:p>
            <a:pPr marL="0" indent="0">
              <a:buNone/>
            </a:pPr>
            <a:endParaRPr lang="en-US" sz="6400" b="1" kern="100" dirty="0">
              <a:solidFill>
                <a:schemeClr val="bg1"/>
              </a:solidFill>
              <a:effectLst/>
              <a:ea typeface="Verdana" panose="020B0604030504040204" pitchFamily="34" charset="0"/>
              <a:cs typeface="Times New Roman" panose="02020603050405020304" pitchFamily="18" charset="0"/>
            </a:endParaRPr>
          </a:p>
          <a:p>
            <a:r>
              <a:rPr lang="en-US" sz="6400" b="1" kern="100" dirty="0">
                <a:solidFill>
                  <a:schemeClr val="bg1"/>
                </a:solidFill>
                <a:ea typeface="Verdana" panose="020B0604030504040204" pitchFamily="34" charset="0"/>
                <a:cs typeface="Times New Roman" panose="02020603050405020304" pitchFamily="18" charset="0"/>
              </a:rPr>
              <a:t>CPR and First Aid</a:t>
            </a:r>
          </a:p>
          <a:p>
            <a:pPr marL="0" indent="0">
              <a:buNone/>
            </a:pPr>
            <a:endParaRPr lang="en-US" sz="6400" b="1" kern="100" dirty="0">
              <a:solidFill>
                <a:schemeClr val="bg1"/>
              </a:solidFill>
              <a:effectLst/>
              <a:ea typeface="Verdana" panose="020B0604030504040204" pitchFamily="34" charset="0"/>
              <a:cs typeface="Times New Roman" panose="02020603050405020304" pitchFamily="18" charset="0"/>
            </a:endParaRPr>
          </a:p>
          <a:p>
            <a:r>
              <a:rPr lang="en-US" sz="6400" b="1" kern="100" dirty="0">
                <a:solidFill>
                  <a:schemeClr val="bg1"/>
                </a:solidFill>
                <a:effectLst/>
                <a:ea typeface="Verdana" panose="020B0604030504040204" pitchFamily="34" charset="0"/>
                <a:cs typeface="Times New Roman" panose="02020603050405020304" pitchFamily="18" charset="0"/>
              </a:rPr>
              <a:t>Training Orientation</a:t>
            </a:r>
          </a:p>
          <a:p>
            <a:pPr marL="0" indent="0">
              <a:buNone/>
            </a:pPr>
            <a:endParaRPr lang="en-US" sz="6400" b="1" kern="100" dirty="0">
              <a:solidFill>
                <a:schemeClr val="bg1"/>
              </a:solidFill>
              <a:effectLst/>
              <a:ea typeface="Verdana" panose="020B0604030504040204" pitchFamily="34" charset="0"/>
              <a:cs typeface="Times New Roman" panose="02020603050405020304" pitchFamily="18" charset="0"/>
            </a:endParaRPr>
          </a:p>
          <a:p>
            <a:r>
              <a:rPr lang="en-US" sz="6400" b="1" kern="100" dirty="0">
                <a:solidFill>
                  <a:schemeClr val="bg1"/>
                </a:solidFill>
                <a:ea typeface="Verdana" panose="020B0604030504040204" pitchFamily="34" charset="0"/>
                <a:cs typeface="Times New Roman" panose="02020603050405020304" pitchFamily="18" charset="0"/>
              </a:rPr>
              <a:t>Policies and Procedures</a:t>
            </a:r>
          </a:p>
          <a:p>
            <a:pPr marL="0" indent="0">
              <a:buNone/>
            </a:pPr>
            <a:r>
              <a:rPr lang="en-US" sz="6400" b="1" kern="100" dirty="0">
                <a:solidFill>
                  <a:schemeClr val="bg1"/>
                </a:solidFill>
                <a:ea typeface="Verdana" panose="020B0604030504040204" pitchFamily="34" charset="0"/>
                <a:cs typeface="Times New Roman" panose="02020603050405020304" pitchFamily="18" charset="0"/>
              </a:rPr>
              <a:t> </a:t>
            </a:r>
            <a:endParaRPr lang="en-US" sz="6400" b="1" kern="100" dirty="0">
              <a:solidFill>
                <a:schemeClr val="bg1"/>
              </a:solidFill>
              <a:effectLst/>
              <a:ea typeface="Verdana" panose="020B0604030504040204" pitchFamily="34" charset="0"/>
              <a:cs typeface="Times New Roman" panose="02020603050405020304" pitchFamily="18" charset="0"/>
            </a:endParaRPr>
          </a:p>
          <a:p>
            <a:r>
              <a:rPr lang="en-US" sz="6400" b="1" kern="100" dirty="0">
                <a:solidFill>
                  <a:schemeClr val="bg1"/>
                </a:solidFill>
                <a:effectLst/>
                <a:ea typeface="Verdana" panose="020B0604030504040204" pitchFamily="34" charset="0"/>
                <a:cs typeface="Times New Roman" panose="02020603050405020304" pitchFamily="18" charset="0"/>
              </a:rPr>
              <a:t>Swimming</a:t>
            </a:r>
          </a:p>
          <a:p>
            <a:r>
              <a:rPr lang="en-US" sz="6400" b="1" kern="100" dirty="0">
                <a:solidFill>
                  <a:schemeClr val="bg1"/>
                </a:solidFill>
                <a:effectLst/>
                <a:ea typeface="Verdana" panose="020B0604030504040204" pitchFamily="34" charset="0"/>
                <a:cs typeface="Times New Roman" panose="02020603050405020304" pitchFamily="18" charset="0"/>
              </a:rPr>
              <a:t>Staff Training </a:t>
            </a:r>
          </a:p>
          <a:p>
            <a:pPr>
              <a:lnSpc>
                <a:spcPct val="115000"/>
              </a:lnSpc>
              <a:spcAft>
                <a:spcPts val="800"/>
              </a:spcAft>
            </a:pPr>
            <a:r>
              <a:rPr lang="en-US" sz="6400" b="1" kern="100" dirty="0">
                <a:solidFill>
                  <a:schemeClr val="bg1"/>
                </a:solidFill>
                <a:effectLst/>
                <a:ea typeface="Verdana" panose="020B0604030504040204" pitchFamily="34" charset="0"/>
                <a:cs typeface="Times New Roman" panose="02020603050405020304" pitchFamily="18" charset="0"/>
              </a:rPr>
              <a:t>Transportation</a:t>
            </a:r>
            <a:endParaRPr lang="en-US" sz="6400" b="1" kern="100" dirty="0">
              <a:solidFill>
                <a:schemeClr val="bg1"/>
              </a:solidFill>
              <a:ea typeface="Verdana" panose="020B0604030504040204" pitchFamily="34" charset="0"/>
              <a:cs typeface="Times New Roman" panose="02020603050405020304" pitchFamily="18" charset="0"/>
            </a:endParaRPr>
          </a:p>
          <a:p>
            <a:pPr>
              <a:lnSpc>
                <a:spcPct val="115000"/>
              </a:lnSpc>
              <a:spcAft>
                <a:spcPts val="800"/>
              </a:spcAft>
            </a:pPr>
            <a:r>
              <a:rPr lang="en-US" sz="6400" b="1" kern="100" dirty="0">
                <a:solidFill>
                  <a:schemeClr val="bg1"/>
                </a:solidFill>
                <a:effectLst/>
                <a:ea typeface="Verdana" panose="020B0604030504040204" pitchFamily="34" charset="0"/>
                <a:cs typeface="Times New Roman" panose="02020603050405020304" pitchFamily="18" charset="0"/>
              </a:rPr>
              <a:t>Required Reporting </a:t>
            </a:r>
          </a:p>
          <a:p>
            <a:pPr>
              <a:lnSpc>
                <a:spcPct val="115000"/>
              </a:lnSpc>
              <a:spcAft>
                <a:spcPts val="800"/>
              </a:spcAft>
            </a:pPr>
            <a:r>
              <a:rPr lang="en-US" sz="6400" b="1" kern="100" dirty="0">
                <a:solidFill>
                  <a:schemeClr val="bg1"/>
                </a:solidFill>
                <a:ea typeface="Verdana" panose="020B0604030504040204" pitchFamily="34" charset="0"/>
                <a:cs typeface="Times New Roman" panose="02020603050405020304" pitchFamily="18" charset="0"/>
              </a:rPr>
              <a:t>Physical Plant</a:t>
            </a:r>
            <a:endParaRPr lang="en-US" sz="6400" b="1" kern="100" dirty="0">
              <a:solidFill>
                <a:schemeClr val="bg1"/>
              </a:solidFill>
              <a:effectLst/>
              <a:ea typeface="Verdana" panose="020B0604030504040204" pitchFamily="34" charset="0"/>
              <a:cs typeface="Times New Roman" panose="02020603050405020304" pitchFamily="18" charset="0"/>
            </a:endParaRPr>
          </a:p>
          <a:p>
            <a:pPr>
              <a:lnSpc>
                <a:spcPct val="115000"/>
              </a:lnSpc>
              <a:spcAft>
                <a:spcPts val="800"/>
              </a:spcAft>
            </a:pPr>
            <a:r>
              <a:rPr lang="en-US" sz="6400" b="1" kern="100" dirty="0">
                <a:solidFill>
                  <a:schemeClr val="bg1"/>
                </a:solidFill>
                <a:ea typeface="Verdana" panose="020B0604030504040204" pitchFamily="34" charset="0"/>
                <a:cs typeface="Times New Roman" panose="02020603050405020304" pitchFamily="18" charset="0"/>
              </a:rPr>
              <a:t>Exemption Requirements </a:t>
            </a:r>
            <a:endParaRPr lang="en-US" sz="6400" b="1" kern="100" dirty="0">
              <a:solidFill>
                <a:schemeClr val="bg1"/>
              </a:solidFill>
              <a:effectLst/>
              <a:ea typeface="Verdana" panose="020B0604030504040204" pitchFamily="34" charset="0"/>
              <a:cs typeface="Times New Roman" panose="02020603050405020304" pitchFamily="18" charset="0"/>
            </a:endParaRPr>
          </a:p>
          <a:p>
            <a:endParaRPr lang="en-US" sz="2000" b="1" dirty="0">
              <a:solidFill>
                <a:schemeClr val="bg1"/>
              </a:solidFill>
            </a:endParaRPr>
          </a:p>
        </p:txBody>
      </p:sp>
      <p:pic>
        <p:nvPicPr>
          <p:cNvPr id="87" name="Audio 86">
            <a:hlinkClick r:id="" action="ppaction://media"/>
            <a:extLst>
              <a:ext uri="{FF2B5EF4-FFF2-40B4-BE49-F238E27FC236}">
                <a16:creationId xmlns:a16="http://schemas.microsoft.com/office/drawing/2014/main" id="{CFF15BE3-D2D6-8580-3F4E-16FAD86B51D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4767495"/>
      </p:ext>
    </p:extLst>
  </p:cSld>
  <p:clrMapOvr>
    <a:masterClrMapping/>
  </p:clrMapOvr>
  <mc:AlternateContent xmlns:mc="http://schemas.openxmlformats.org/markup-compatibility/2006" xmlns:p14="http://schemas.microsoft.com/office/powerpoint/2010/main">
    <mc:Choice Requires="p14">
      <p:transition spd="slow" p14:dur="2000" advTm="50691"/>
    </mc:Choice>
    <mc:Fallback xmlns="">
      <p:transition spd="slow" advTm="5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654B6-542B-E4EF-6CD5-04F0E930E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97C85-D9C1-4CBF-CC2D-B3C1BA739C7D}"/>
              </a:ext>
            </a:extLst>
          </p:cNvPr>
          <p:cNvSpPr>
            <a:spLocks noGrp="1"/>
          </p:cNvSpPr>
          <p:nvPr>
            <p:ph type="title"/>
          </p:nvPr>
        </p:nvSpPr>
        <p:spPr/>
        <p:txBody>
          <a:bodyPr>
            <a:noAutofit/>
          </a:bodyPr>
          <a:lstStyle/>
          <a:p>
            <a:pPr marL="0" indent="0"/>
            <a:r>
              <a:rPr lang="en-US" sz="2800" b="1" dirty="0">
                <a:solidFill>
                  <a:srgbClr val="F7BE00"/>
                </a:solidFill>
                <a:latin typeface="Georgia" panose="02040502050405020303" pitchFamily="18" charset="0"/>
              </a:rPr>
              <a:t>Criminal Records Check Definition 		</a:t>
            </a:r>
            <a:br>
              <a:rPr lang="en-US" sz="2800" b="1" dirty="0">
                <a:solidFill>
                  <a:srgbClr val="F7BE00"/>
                </a:solidFill>
                <a:latin typeface="Georgia" panose="02040502050405020303" pitchFamily="18" charset="0"/>
              </a:rPr>
            </a:br>
            <a:br>
              <a:rPr lang="en-US" sz="2800" b="1" dirty="0">
                <a:solidFill>
                  <a:srgbClr val="76BC21"/>
                </a:solidFill>
                <a:latin typeface="Georgia" panose="02040502050405020303" pitchFamily="18" charset="0"/>
              </a:rPr>
            </a:br>
            <a:endParaRPr lang="en-US" sz="2800" dirty="0"/>
          </a:p>
        </p:txBody>
      </p:sp>
      <p:sp>
        <p:nvSpPr>
          <p:cNvPr id="3" name="Content Placeholder 2">
            <a:extLst>
              <a:ext uri="{FF2B5EF4-FFF2-40B4-BE49-F238E27FC236}">
                <a16:creationId xmlns:a16="http://schemas.microsoft.com/office/drawing/2014/main" id="{D2689F1A-99EB-8979-3518-CDEEF5454083}"/>
              </a:ext>
            </a:extLst>
          </p:cNvPr>
          <p:cNvSpPr>
            <a:spLocks noGrp="1"/>
          </p:cNvSpPr>
          <p:nvPr>
            <p:ph idx="4294967295"/>
          </p:nvPr>
        </p:nvSpPr>
        <p:spPr>
          <a:xfrm>
            <a:off x="858982" y="1451552"/>
            <a:ext cx="9656762" cy="3206750"/>
          </a:xfrm>
        </p:spPr>
        <p:txBody>
          <a:bodyPr>
            <a:normAutofit/>
          </a:bodyPr>
          <a:lstStyle/>
          <a:p>
            <a:pPr marL="0" indent="0">
              <a:buNone/>
            </a:pPr>
            <a:r>
              <a:rPr lang="en-US"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“Comprehensive Records Check Determination” means a satisfactory or unsatisfactory determination by the Department, based upon a Federal Bureau of Investigation fingerprint </a:t>
            </a:r>
            <a:r>
              <a:rPr lang="en-US" u="sng"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based criminal record </a:t>
            </a:r>
            <a:r>
              <a:rPr lang="en-US"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check, a search of </a:t>
            </a:r>
            <a:r>
              <a:rPr lang="en-US" u="sng"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appropriate sex offender registries, repositories, or data bases </a:t>
            </a:r>
            <a:r>
              <a:rPr lang="en-US" strike="sngStrike"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the National Crime Information Centers National Sex Offender Registry</a:t>
            </a:r>
            <a:r>
              <a:rPr lang="en-US"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 …….</a:t>
            </a:r>
            <a:endParaRPr lang="en-US" dirty="0">
              <a:solidFill>
                <a:srgbClr val="22357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39B8C521-91FD-7E59-0734-8D83EF63A9E2}"/>
              </a:ext>
            </a:extLst>
          </p:cNvPr>
          <p:cNvSpPr txBox="1"/>
          <p:nvPr/>
        </p:nvSpPr>
        <p:spPr>
          <a:xfrm>
            <a:off x="2078182" y="5811329"/>
            <a:ext cx="7010400" cy="707886"/>
          </a:xfrm>
          <a:prstGeom prst="rect">
            <a:avLst/>
          </a:prstGeom>
          <a:noFill/>
        </p:spPr>
        <p:txBody>
          <a:bodyPr wrap="square" rtlCol="0">
            <a:spAutoFit/>
          </a:bodyPr>
          <a:lstStyle/>
          <a:p>
            <a:pPr algn="ctr"/>
            <a:r>
              <a:rPr lang="en-US" sz="4000" dirty="0">
                <a:solidFill>
                  <a:srgbClr val="4EA72E"/>
                </a:solidFill>
                <a:latin typeface="Verdana" panose="020B0604030504040204" pitchFamily="34" charset="0"/>
                <a:ea typeface="Verdana" panose="020B0604030504040204" pitchFamily="34" charset="0"/>
              </a:rPr>
              <a:t>Exempt &amp;</a:t>
            </a:r>
            <a:r>
              <a:rPr lang="en-US" sz="4000" dirty="0">
                <a:solidFill>
                  <a:srgbClr val="F7BE00"/>
                </a:solidFill>
                <a:latin typeface="Verdana" panose="020B0604030504040204" pitchFamily="34" charset="0"/>
                <a:ea typeface="Verdana" panose="020B0604030504040204" pitchFamily="34" charset="0"/>
              </a:rPr>
              <a:t> </a:t>
            </a:r>
            <a:r>
              <a:rPr lang="en-US" sz="4000" dirty="0">
                <a:solidFill>
                  <a:srgbClr val="4EA72E"/>
                </a:solidFill>
                <a:latin typeface="Verdana" panose="020B0604030504040204" pitchFamily="34" charset="0"/>
                <a:ea typeface="Verdana" panose="020B0604030504040204" pitchFamily="34" charset="0"/>
              </a:rPr>
              <a:t>Informal</a:t>
            </a:r>
          </a:p>
        </p:txBody>
      </p:sp>
      <p:sp>
        <p:nvSpPr>
          <p:cNvPr id="5" name="TextBox 4">
            <a:extLst>
              <a:ext uri="{FF2B5EF4-FFF2-40B4-BE49-F238E27FC236}">
                <a16:creationId xmlns:a16="http://schemas.microsoft.com/office/drawing/2014/main" id="{6BFD098C-F298-2B38-A918-1CA9FEC76390}"/>
              </a:ext>
            </a:extLst>
          </p:cNvPr>
          <p:cNvSpPr txBox="1"/>
          <p:nvPr/>
        </p:nvSpPr>
        <p:spPr>
          <a:xfrm>
            <a:off x="858982" y="581891"/>
            <a:ext cx="8229600" cy="461665"/>
          </a:xfrm>
          <a:prstGeom prst="rect">
            <a:avLst/>
          </a:prstGeom>
          <a:noFill/>
        </p:spPr>
        <p:txBody>
          <a:bodyPr wrap="square" rtlCol="0">
            <a:spAutoFit/>
          </a:bodyPr>
          <a:lstStyle/>
          <a:p>
            <a:r>
              <a:rPr lang="en-US" sz="2400" b="1" dirty="0">
                <a:solidFill>
                  <a:srgbClr val="223570"/>
                </a:solidFill>
                <a:latin typeface="Verdana" panose="020B0604030504040204" pitchFamily="34" charset="0"/>
                <a:ea typeface="Verdana" panose="020B0604030504040204" pitchFamily="34" charset="0"/>
              </a:rPr>
              <a:t>Criminal Records Check Definition updated</a:t>
            </a:r>
          </a:p>
        </p:txBody>
      </p:sp>
      <p:pic>
        <p:nvPicPr>
          <p:cNvPr id="45" name="Audio 44">
            <a:hlinkClick r:id="" action="ppaction://media"/>
            <a:extLst>
              <a:ext uri="{FF2B5EF4-FFF2-40B4-BE49-F238E27FC236}">
                <a16:creationId xmlns:a16="http://schemas.microsoft.com/office/drawing/2014/main" id="{3F7A253D-A440-661F-797A-E0A7150CEE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5903208"/>
      </p:ext>
    </p:extLst>
  </p:cSld>
  <p:clrMapOvr>
    <a:masterClrMapping/>
  </p:clrMapOvr>
  <mc:AlternateContent xmlns:mc="http://schemas.openxmlformats.org/markup-compatibility/2006" xmlns:p14="http://schemas.microsoft.com/office/powerpoint/2010/main">
    <mc:Choice Requires="p14">
      <p:transition spd="slow" p14:dur="2000" advTm="16340"/>
    </mc:Choice>
    <mc:Fallback xmlns="">
      <p:transition spd="slow" advTm="16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05CB-4FB7-1D4B-4EDC-CDD1ADF309B6}"/>
              </a:ext>
            </a:extLst>
          </p:cNvPr>
          <p:cNvSpPr>
            <a:spLocks noGrp="1"/>
          </p:cNvSpPr>
          <p:nvPr>
            <p:ph type="title"/>
          </p:nvPr>
        </p:nvSpPr>
        <p:spPr>
          <a:xfrm>
            <a:off x="1191491" y="3246870"/>
            <a:ext cx="10425546" cy="1422112"/>
          </a:xfrm>
        </p:spPr>
        <p:txBody>
          <a:bodyPr>
            <a:normAutofit fontScale="90000"/>
          </a:bodyPr>
          <a:lstStyle/>
          <a:p>
            <a:r>
              <a:rPr lang="en-US" sz="3600" b="1" spc="5"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Criminal Backgrounds Check-Portability </a:t>
            </a:r>
            <a:br>
              <a:rPr lang="en-US" sz="3600" spc="5"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br>
            <a:r>
              <a:rPr lang="en-US" sz="1800" b="1" spc="5"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Exempt-D(5)  </a:t>
            </a:r>
            <a:br>
              <a:rPr lang="en-US" sz="1800" b="1" spc="5"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br>
            <a:r>
              <a:rPr lang="en-US" sz="1800" b="1" spc="5"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Informal-D(1)(c)</a:t>
            </a:r>
            <a:br>
              <a:rPr lang="en-US" sz="1800" spc="5"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br>
            <a:br>
              <a:rPr lang="en-US" sz="1800" spc="5"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br>
            <a:r>
              <a:rPr lang="en-US" sz="1800" spc="5"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Portability for Providers, Employees and Provisional Employees, excluding Students-in-Training. Only the most recently issued determination letter is eligible for portability and must be ported electronically. A Provider may accept a satisfactory Fingerprint Records Check Determination letter for a Provisional Employee or a satisfactory Comprehensive Records Check Determination letter issued by the Department for a potential Employee if the individual’s Records Check Clearance Date is within the preceding 12 months from the hire date, the individual has not had a lapse of employment from the child care industry that lasted for 180 days (six (6) months) or longer, and the Provider does not know or reasonably should not know that the individual’s satisfactory status has changed.</a:t>
            </a:r>
            <a:endParaRPr lang="en-US" dirty="0">
              <a:solidFill>
                <a:srgbClr val="223570"/>
              </a:solidFill>
              <a:latin typeface="Verdana" panose="020B0604030504040204" pitchFamily="34" charset="0"/>
              <a:ea typeface="Verdana" panose="020B0604030504040204" pitchFamily="34" charset="0"/>
            </a:endParaRPr>
          </a:p>
        </p:txBody>
      </p:sp>
      <p:pic>
        <p:nvPicPr>
          <p:cNvPr id="25" name="Audio 24">
            <a:hlinkClick r:id="" action="ppaction://media"/>
            <a:extLst>
              <a:ext uri="{FF2B5EF4-FFF2-40B4-BE49-F238E27FC236}">
                <a16:creationId xmlns:a16="http://schemas.microsoft.com/office/drawing/2014/main" id="{41B63277-DA73-FA17-F7CB-2C965030645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1302058"/>
      </p:ext>
    </p:extLst>
  </p:cSld>
  <p:clrMapOvr>
    <a:masterClrMapping/>
  </p:clrMapOvr>
  <mc:AlternateContent xmlns:mc="http://schemas.openxmlformats.org/markup-compatibility/2006" xmlns:p14="http://schemas.microsoft.com/office/powerpoint/2010/main">
    <mc:Choice Requires="p14">
      <p:transition spd="slow" p14:dur="2000" advTm="24321"/>
    </mc:Choice>
    <mc:Fallback xmlns="">
      <p:transition spd="slow" advTm="2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9006-77B0-C72C-3DDF-D74BDADA0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5DD63-2B38-50B7-72ED-0212AA46C32D}"/>
              </a:ext>
            </a:extLst>
          </p:cNvPr>
          <p:cNvSpPr>
            <a:spLocks noGrp="1"/>
          </p:cNvSpPr>
          <p:nvPr>
            <p:ph type="title"/>
          </p:nvPr>
        </p:nvSpPr>
        <p:spPr>
          <a:xfrm>
            <a:off x="180109" y="-290945"/>
            <a:ext cx="10619509" cy="1704109"/>
          </a:xfrm>
        </p:spPr>
        <p:txBody>
          <a:bodyPr>
            <a:noAutofit/>
          </a:bodyPr>
          <a:lstStyle/>
          <a:p>
            <a:pPr marL="0" indent="0"/>
            <a:r>
              <a:rPr lang="en-US" sz="2800" b="1" dirty="0">
                <a:solidFill>
                  <a:srgbClr val="F7BE00"/>
                </a:solidFill>
                <a:latin typeface="Verdana" panose="020B0604030504040204" pitchFamily="34" charset="0"/>
                <a:ea typeface="Verdana" panose="020B0604030504040204" pitchFamily="34" charset="0"/>
              </a:rPr>
              <a:t>First Aid and CPR			</a:t>
            </a:r>
            <a:br>
              <a:rPr lang="en-US" sz="2800" b="1" dirty="0">
                <a:solidFill>
                  <a:srgbClr val="76BC21"/>
                </a:solidFill>
                <a:latin typeface="Verdana" panose="020B0604030504040204" pitchFamily="34" charset="0"/>
                <a:ea typeface="Verdana" panose="020B0604030504040204" pitchFamily="34" charset="0"/>
              </a:rPr>
            </a:br>
            <a:r>
              <a:rPr lang="en-US" sz="2000" b="1" dirty="0">
                <a:solidFill>
                  <a:srgbClr val="76BC21"/>
                </a:solidFill>
                <a:latin typeface="Verdana" panose="020B0604030504040204" pitchFamily="34" charset="0"/>
                <a:ea typeface="Verdana" panose="020B0604030504040204" pitchFamily="34" charset="0"/>
              </a:rPr>
              <a:t>Exempt-G(1)(a-d)</a:t>
            </a:r>
            <a:br>
              <a:rPr lang="en-US" sz="2000" b="1" dirty="0">
                <a:solidFill>
                  <a:srgbClr val="76BC21"/>
                </a:solidFill>
                <a:latin typeface="Verdana" panose="020B0604030504040204" pitchFamily="34" charset="0"/>
                <a:ea typeface="Verdana" panose="020B0604030504040204" pitchFamily="34" charset="0"/>
              </a:rPr>
            </a:br>
            <a:r>
              <a:rPr lang="en-US" sz="2000" b="1" dirty="0">
                <a:solidFill>
                  <a:srgbClr val="76BC21"/>
                </a:solidFill>
                <a:latin typeface="Verdana" panose="020B0604030504040204" pitchFamily="34" charset="0"/>
                <a:ea typeface="Verdana" panose="020B0604030504040204" pitchFamily="34" charset="0"/>
              </a:rPr>
              <a:t>Informal-G(1)(a-c)</a:t>
            </a:r>
            <a:endParaRPr lang="en-US" sz="200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92642070-4C85-912D-572A-DA3242262BDA}"/>
              </a:ext>
            </a:extLst>
          </p:cNvPr>
          <p:cNvSpPr>
            <a:spLocks noGrp="1"/>
          </p:cNvSpPr>
          <p:nvPr>
            <p:ph idx="1"/>
          </p:nvPr>
        </p:nvSpPr>
        <p:spPr>
          <a:xfrm>
            <a:off x="1524001" y="1883230"/>
            <a:ext cx="9656618" cy="3690256"/>
          </a:xfrm>
        </p:spPr>
        <p:txBody>
          <a:bodyPr>
            <a:normAutofit fontScale="92500" lnSpcReduction="20000"/>
          </a:bodyPr>
          <a:lstStyle/>
          <a:p>
            <a:pPr marL="0" marR="0" lvl="0" indent="0">
              <a:lnSpc>
                <a:spcPct val="107000"/>
              </a:lnSpc>
              <a:buNone/>
            </a:pPr>
            <a:r>
              <a:rPr lang="en-US" sz="2000" kern="100" dirty="0">
                <a:solidFill>
                  <a:srgbClr val="223570"/>
                </a:solidFill>
                <a:effectLst/>
                <a:latin typeface="Georgia" panose="02040502050405020303" pitchFamily="18" charset="0"/>
                <a:ea typeface="Aptos" panose="020B0004020202020204" pitchFamily="34" charset="0"/>
                <a:cs typeface="Times New Roman" panose="02020603050405020304" pitchFamily="18" charset="0"/>
              </a:rPr>
              <a:t>(1</a:t>
            </a:r>
            <a:r>
              <a:rPr lang="en-US" sz="19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 Training</a:t>
            </a:r>
          </a:p>
          <a:p>
            <a:pPr marL="342900" marR="0" lvl="0" indent="-342900">
              <a:lnSpc>
                <a:spcPct val="107000"/>
              </a:lnSpc>
              <a:buFont typeface="+mj-lt"/>
              <a:buAutoNum type="alphaLcParenBoth"/>
            </a:pPr>
            <a:r>
              <a:rPr lang="en-US" sz="1900" kern="100" dirty="0">
                <a:solidFill>
                  <a:srgbClr val="223570"/>
                </a:solidFill>
                <a:latin typeface="Verdana" panose="020B0604030504040204" pitchFamily="34" charset="0"/>
                <a:ea typeface="Verdana" panose="020B0604030504040204" pitchFamily="34" charset="0"/>
                <a:cs typeface="Times New Roman" panose="02020603050405020304" pitchFamily="18" charset="0"/>
              </a:rPr>
              <a:t>All Staff </a:t>
            </a:r>
            <a:r>
              <a:rPr lang="en-US" sz="19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who provide direct care to children:</a:t>
            </a:r>
          </a:p>
          <a:p>
            <a:pPr lvl="1">
              <a:lnSpc>
                <a:spcPct val="107000"/>
              </a:lnSpc>
            </a:pPr>
            <a:r>
              <a:rPr lang="en-US" sz="19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Biennial training program in </a:t>
            </a:r>
            <a:r>
              <a:rPr lang="en-US" sz="1900" b="1" i="1"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pediatric</a:t>
            </a:r>
            <a:r>
              <a:rPr lang="en-US" sz="19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 cardiopulmonary resuscitation (CPR) </a:t>
            </a:r>
          </a:p>
          <a:p>
            <a:pPr lvl="1">
              <a:lnSpc>
                <a:spcPct val="107000"/>
              </a:lnSpc>
            </a:pPr>
            <a:r>
              <a:rPr lang="en-US" sz="1900" kern="100" dirty="0">
                <a:solidFill>
                  <a:srgbClr val="223570"/>
                </a:solidFill>
                <a:latin typeface="Verdana" panose="020B0604030504040204" pitchFamily="34" charset="0"/>
                <a:ea typeface="Verdana" panose="020B0604030504040204" pitchFamily="34" charset="0"/>
                <a:cs typeface="Times New Roman" panose="02020603050405020304" pitchFamily="18" charset="0"/>
              </a:rPr>
              <a:t>T</a:t>
            </a:r>
            <a:r>
              <a:rPr lang="en-US" sz="19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riennial training program in </a:t>
            </a:r>
            <a:r>
              <a:rPr lang="en-US" sz="1900" b="1" i="1"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pediatric</a:t>
            </a:r>
            <a:r>
              <a:rPr lang="en-US" sz="19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 first aid </a:t>
            </a:r>
          </a:p>
          <a:p>
            <a:pPr lvl="1">
              <a:lnSpc>
                <a:spcPct val="107000"/>
              </a:lnSpc>
            </a:pPr>
            <a:r>
              <a:rPr lang="en-US" sz="1900" kern="100" dirty="0">
                <a:solidFill>
                  <a:srgbClr val="223570"/>
                </a:solidFill>
                <a:latin typeface="Verdana" panose="020B0604030504040204" pitchFamily="34" charset="0"/>
                <a:ea typeface="Verdana" panose="020B0604030504040204" pitchFamily="34" charset="0"/>
                <a:cs typeface="Times New Roman" panose="02020603050405020304" pitchFamily="18" charset="0"/>
              </a:rPr>
              <a:t>Obtained </a:t>
            </a:r>
            <a:r>
              <a:rPr lang="en-US" sz="19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within the first </a:t>
            </a:r>
            <a:r>
              <a:rPr lang="en-US" sz="1900" b="1" i="1"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45 days </a:t>
            </a:r>
            <a:r>
              <a:rPr lang="en-US" sz="19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of employment</a:t>
            </a:r>
          </a:p>
          <a:p>
            <a:pPr lvl="1">
              <a:lnSpc>
                <a:spcPct val="107000"/>
              </a:lnSpc>
            </a:pPr>
            <a:r>
              <a:rPr lang="en-US" sz="19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Current and valid evidence of training completion maintained on the </a:t>
            </a:r>
            <a:r>
              <a:rPr lang="en-US" sz="1900" kern="100" dirty="0">
                <a:solidFill>
                  <a:srgbClr val="223570"/>
                </a:solidFill>
                <a:latin typeface="Verdana" panose="020B0604030504040204" pitchFamily="34" charset="0"/>
                <a:ea typeface="Verdana" panose="020B0604030504040204" pitchFamily="34" charset="0"/>
                <a:cs typeface="Times New Roman" panose="02020603050405020304" pitchFamily="18" charset="0"/>
              </a:rPr>
              <a:t>Program’s</a:t>
            </a:r>
            <a:r>
              <a:rPr lang="en-US" sz="19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 premises</a:t>
            </a:r>
          </a:p>
          <a:p>
            <a:pPr lvl="1">
              <a:lnSpc>
                <a:spcPct val="107000"/>
              </a:lnSpc>
            </a:pPr>
            <a:r>
              <a:rPr lang="en-US" sz="1900" kern="100" dirty="0">
                <a:solidFill>
                  <a:srgbClr val="223570"/>
                </a:solidFill>
                <a:latin typeface="Verdana" panose="020B0604030504040204" pitchFamily="34" charset="0"/>
                <a:ea typeface="Verdana" panose="020B0604030504040204" pitchFamily="34" charset="0"/>
                <a:cs typeface="Times New Roman" panose="02020603050405020304" pitchFamily="18" charset="0"/>
              </a:rPr>
              <a:t>These h</a:t>
            </a:r>
            <a:r>
              <a:rPr lang="en-US" sz="19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ours will not count towards the required annual training hours</a:t>
            </a:r>
          </a:p>
          <a:p>
            <a:pPr marL="342900" marR="0" lvl="0" indent="-342900">
              <a:lnSpc>
                <a:spcPct val="107000"/>
              </a:lnSpc>
              <a:spcAft>
                <a:spcPts val="800"/>
              </a:spcAft>
              <a:buFont typeface="+mj-lt"/>
              <a:buAutoNum type="alphaLcParenBoth"/>
            </a:pPr>
            <a:r>
              <a:rPr lang="en-US" sz="19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The training must be done by certified or licensed health care professionals or trainers and must deal with the provision of emergency care to infants and children. </a:t>
            </a:r>
          </a:p>
          <a:p>
            <a:pPr marL="0" indent="0">
              <a:buNone/>
            </a:pPr>
            <a:endParaRPr lang="en-US" dirty="0">
              <a:solidFill>
                <a:srgbClr val="223570"/>
              </a:solidFill>
              <a:latin typeface="Georgia" panose="02040502050405020303" pitchFamily="18" charset="0"/>
            </a:endParaRPr>
          </a:p>
        </p:txBody>
      </p:sp>
      <p:sp>
        <p:nvSpPr>
          <p:cNvPr id="4" name="TextBox 3">
            <a:extLst>
              <a:ext uri="{FF2B5EF4-FFF2-40B4-BE49-F238E27FC236}">
                <a16:creationId xmlns:a16="http://schemas.microsoft.com/office/drawing/2014/main" id="{8D6B4E40-9911-3443-6853-9891DD5EAA8A}"/>
              </a:ext>
            </a:extLst>
          </p:cNvPr>
          <p:cNvSpPr txBox="1"/>
          <p:nvPr/>
        </p:nvSpPr>
        <p:spPr>
          <a:xfrm>
            <a:off x="2732467" y="5978952"/>
            <a:ext cx="7010400" cy="707886"/>
          </a:xfrm>
          <a:prstGeom prst="rect">
            <a:avLst/>
          </a:prstGeom>
          <a:noFill/>
        </p:spPr>
        <p:txBody>
          <a:bodyPr wrap="square" rtlCol="0">
            <a:spAutoFit/>
          </a:bodyPr>
          <a:lstStyle/>
          <a:p>
            <a:pPr algn="ctr"/>
            <a:r>
              <a:rPr lang="en-US" sz="4000" dirty="0">
                <a:solidFill>
                  <a:srgbClr val="F7BE00"/>
                </a:solidFill>
                <a:latin typeface="Verdana" panose="020B0604030504040204" pitchFamily="34" charset="0"/>
                <a:ea typeface="Verdana" panose="020B0604030504040204" pitchFamily="34" charset="0"/>
              </a:rPr>
              <a:t>Exempt and Informal   </a:t>
            </a:r>
            <a:r>
              <a:rPr lang="en-US" sz="4000" dirty="0">
                <a:solidFill>
                  <a:srgbClr val="F7BE00"/>
                </a:solidFill>
                <a:latin typeface="Georgia" panose="02040502050405020303" pitchFamily="18" charset="0"/>
              </a:rPr>
              <a:t>	</a:t>
            </a:r>
            <a:endParaRPr lang="en-US" sz="4000" dirty="0">
              <a:solidFill>
                <a:srgbClr val="76BC21"/>
              </a:solidFill>
              <a:latin typeface="Georgia" panose="02040502050405020303" pitchFamily="18" charset="0"/>
            </a:endParaRPr>
          </a:p>
        </p:txBody>
      </p:sp>
      <p:pic>
        <p:nvPicPr>
          <p:cNvPr id="73" name="Audio 72">
            <a:hlinkClick r:id="" action="ppaction://media"/>
            <a:extLst>
              <a:ext uri="{FF2B5EF4-FFF2-40B4-BE49-F238E27FC236}">
                <a16:creationId xmlns:a16="http://schemas.microsoft.com/office/drawing/2014/main" id="{6EA08C74-55DF-4A6F-7DB9-CAF5030C642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6130937"/>
      </p:ext>
    </p:extLst>
  </p:cSld>
  <p:clrMapOvr>
    <a:masterClrMapping/>
  </p:clrMapOvr>
  <mc:AlternateContent xmlns:mc="http://schemas.openxmlformats.org/markup-compatibility/2006" xmlns:p14="http://schemas.microsoft.com/office/powerpoint/2010/main">
    <mc:Choice Requires="p14">
      <p:transition spd="slow" p14:dur="2000" advTm="41769"/>
    </mc:Choice>
    <mc:Fallback xmlns="">
      <p:transition spd="slow" advTm="4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5F5A0-D63F-2DC4-DD0C-B732FEB9F6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28F3E-24C7-7CE0-7DC5-30D2CB838B98}"/>
              </a:ext>
            </a:extLst>
          </p:cNvPr>
          <p:cNvSpPr>
            <a:spLocks noGrp="1"/>
          </p:cNvSpPr>
          <p:nvPr>
            <p:ph type="title"/>
          </p:nvPr>
        </p:nvSpPr>
        <p:spPr>
          <a:xfrm>
            <a:off x="284018" y="171162"/>
            <a:ext cx="10515600" cy="1242002"/>
          </a:xfrm>
        </p:spPr>
        <p:txBody>
          <a:bodyPr>
            <a:noAutofit/>
          </a:bodyPr>
          <a:lstStyle/>
          <a:p>
            <a:pPr marL="0" indent="0"/>
            <a:r>
              <a:rPr lang="en-US" sz="2800" b="1" dirty="0">
                <a:solidFill>
                  <a:srgbClr val="F7BE00"/>
                </a:solidFill>
                <a:latin typeface="Verdana" panose="020B0604030504040204" pitchFamily="34" charset="0"/>
                <a:ea typeface="Verdana" panose="020B0604030504040204" pitchFamily="34" charset="0"/>
              </a:rPr>
              <a:t>Chapter G: First Aid and CPR	</a:t>
            </a:r>
            <a:r>
              <a:rPr lang="en-US" sz="2800" b="1" dirty="0">
                <a:solidFill>
                  <a:srgbClr val="F7BE00"/>
                </a:solidFill>
                <a:latin typeface="Georgia" panose="02040502050405020303" pitchFamily="18" charset="0"/>
              </a:rPr>
              <a:t>		</a:t>
            </a:r>
            <a:br>
              <a:rPr lang="en-US" sz="2800" b="1" dirty="0">
                <a:solidFill>
                  <a:srgbClr val="76BC21"/>
                </a:solidFill>
                <a:latin typeface="Georgia" panose="02040502050405020303" pitchFamily="18" charset="0"/>
              </a:rPr>
            </a:br>
            <a:endParaRPr lang="en-US" sz="2800" dirty="0"/>
          </a:p>
        </p:txBody>
      </p:sp>
      <p:sp>
        <p:nvSpPr>
          <p:cNvPr id="3" name="Content Placeholder 2">
            <a:extLst>
              <a:ext uri="{FF2B5EF4-FFF2-40B4-BE49-F238E27FC236}">
                <a16:creationId xmlns:a16="http://schemas.microsoft.com/office/drawing/2014/main" id="{4B442B0B-D684-1CF5-CC2E-8F0E6EE8154B}"/>
              </a:ext>
            </a:extLst>
          </p:cNvPr>
          <p:cNvSpPr>
            <a:spLocks noGrp="1"/>
          </p:cNvSpPr>
          <p:nvPr>
            <p:ph idx="1"/>
          </p:nvPr>
        </p:nvSpPr>
        <p:spPr>
          <a:xfrm>
            <a:off x="1524001" y="2069433"/>
            <a:ext cx="9656618" cy="3118608"/>
          </a:xfrm>
        </p:spPr>
        <p:txBody>
          <a:bodyPr>
            <a:normAutofit fontScale="77500" lnSpcReduction="20000"/>
          </a:bodyPr>
          <a:lstStyle/>
          <a:p>
            <a:pPr marL="0" marR="0" lvl="0" indent="0">
              <a:lnSpc>
                <a:spcPct val="107000"/>
              </a:lnSpc>
              <a:buNone/>
            </a:pPr>
            <a:r>
              <a:rPr lang="en-US" sz="2400" kern="100" dirty="0">
                <a:solidFill>
                  <a:srgbClr val="223570"/>
                </a:solidFill>
                <a:effectLst/>
                <a:latin typeface="Georgia" panose="02040502050405020303" pitchFamily="18" charset="0"/>
                <a:ea typeface="Aptos" panose="020B0004020202020204" pitchFamily="34" charset="0"/>
                <a:cs typeface="Times New Roman" panose="02020603050405020304" pitchFamily="18" charset="0"/>
              </a:rPr>
              <a:t>(2) </a:t>
            </a:r>
            <a:r>
              <a:rPr lang="en-US" sz="24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Staffing Requirement</a:t>
            </a:r>
          </a:p>
          <a:p>
            <a:pPr marL="342900" marR="0" lvl="0" indent="-342900">
              <a:lnSpc>
                <a:spcPct val="107000"/>
              </a:lnSpc>
              <a:buFont typeface="+mj-lt"/>
              <a:buAutoNum type="alphaLcParenBoth"/>
            </a:pPr>
            <a:r>
              <a:rPr lang="en-US" sz="2400" kern="100" dirty="0">
                <a:solidFill>
                  <a:srgbClr val="223570"/>
                </a:solidFill>
                <a:latin typeface="Verdana" panose="020B0604030504040204" pitchFamily="34" charset="0"/>
                <a:ea typeface="Verdana" panose="020B0604030504040204" pitchFamily="34" charset="0"/>
                <a:cs typeface="Times New Roman" panose="02020603050405020304" pitchFamily="18" charset="0"/>
              </a:rPr>
              <a:t>When any child is present, at least 50% of caregiver staff present shall be trained</a:t>
            </a:r>
          </a:p>
          <a:p>
            <a:pPr marL="342900" marR="0" lvl="0" indent="-342900">
              <a:lnSpc>
                <a:spcPct val="107000"/>
              </a:lnSpc>
              <a:buFont typeface="+mj-lt"/>
              <a:buAutoNum type="alphaLcParenBoth"/>
            </a:pPr>
            <a:r>
              <a:rPr lang="en-US" sz="2400" kern="100" dirty="0">
                <a:solidFill>
                  <a:srgbClr val="223570"/>
                </a:solidFill>
                <a:effectLst/>
                <a:highlight>
                  <a:srgbClr val="F05A5D"/>
                </a:highlight>
                <a:latin typeface="Verdana" panose="020B0604030504040204" pitchFamily="34" charset="0"/>
                <a:ea typeface="Verdana" panose="020B0604030504040204" pitchFamily="34" charset="0"/>
                <a:cs typeface="Times New Roman" panose="02020603050405020304" pitchFamily="18" charset="0"/>
              </a:rPr>
              <a:t>New Core Standard</a:t>
            </a:r>
            <a:r>
              <a:rPr lang="en-US" sz="24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 There must always be one staf</a:t>
            </a:r>
            <a:r>
              <a:rPr lang="en-US" sz="2400" kern="100" dirty="0">
                <a:solidFill>
                  <a:srgbClr val="223570"/>
                </a:solidFill>
                <a:latin typeface="Verdana" panose="020B0604030504040204" pitchFamily="34" charset="0"/>
                <a:ea typeface="Verdana" panose="020B0604030504040204" pitchFamily="34" charset="0"/>
                <a:cs typeface="Times New Roman" panose="02020603050405020304" pitchFamily="18" charset="0"/>
              </a:rPr>
              <a:t>f person present in each classroom where children are present with current and valid </a:t>
            </a:r>
            <a:r>
              <a:rPr lang="en-US" sz="2400" kern="100" dirty="0">
                <a:solidFill>
                  <a:srgbClr val="223570"/>
                </a:solidFill>
                <a:highlight>
                  <a:srgbClr val="F7BE00"/>
                </a:highlight>
                <a:latin typeface="Verdana" panose="020B0604030504040204" pitchFamily="34" charset="0"/>
                <a:ea typeface="Verdana" panose="020B0604030504040204" pitchFamily="34" charset="0"/>
                <a:cs typeface="Times New Roman" panose="02020603050405020304" pitchFamily="18" charset="0"/>
              </a:rPr>
              <a:t>pediatric training</a:t>
            </a:r>
          </a:p>
          <a:p>
            <a:pPr marL="342900" marR="0" lvl="0" indent="-342900">
              <a:lnSpc>
                <a:spcPct val="107000"/>
              </a:lnSpc>
              <a:buFont typeface="+mj-lt"/>
              <a:buAutoNum type="alphaLcParenBoth"/>
            </a:pPr>
            <a:r>
              <a:rPr lang="en-US" sz="24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During any field trip or transportation of children</a:t>
            </a:r>
            <a:r>
              <a:rPr lang="en-US" sz="2400" kern="100" dirty="0">
                <a:solidFill>
                  <a:srgbClr val="223570"/>
                </a:solidFill>
                <a:latin typeface="Verdana" panose="020B0604030504040204" pitchFamily="34" charset="0"/>
                <a:ea typeface="Verdana" panose="020B0604030504040204" pitchFamily="34" charset="0"/>
                <a:cs typeface="Times New Roman" panose="02020603050405020304" pitchFamily="18" charset="0"/>
              </a:rPr>
              <a:t>, there must always be a staff member present with current and valid pediatric training</a:t>
            </a:r>
          </a:p>
          <a:p>
            <a:pPr marL="342900" marR="0" lvl="0" indent="-342900">
              <a:lnSpc>
                <a:spcPct val="107000"/>
              </a:lnSpc>
              <a:buFont typeface="+mj-lt"/>
              <a:buAutoNum type="alphaLcParenBoth"/>
            </a:pPr>
            <a:r>
              <a:rPr lang="en-US" sz="2400" kern="100" dirty="0">
                <a:solidFill>
                  <a:srgbClr val="223570"/>
                </a:solidFill>
                <a:latin typeface="Verdana" panose="020B0604030504040204" pitchFamily="34" charset="0"/>
                <a:ea typeface="Verdana" panose="020B0604030504040204" pitchFamily="34" charset="0"/>
                <a:cs typeface="Times New Roman" panose="02020603050405020304" pitchFamily="18" charset="0"/>
              </a:rPr>
              <a:t>Program</a:t>
            </a:r>
            <a:r>
              <a:rPr lang="en-US" sz="24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rPr>
              <a:t> Director must </a:t>
            </a:r>
            <a:r>
              <a:rPr lang="en-US" sz="2400" kern="100" dirty="0">
                <a:solidFill>
                  <a:srgbClr val="223570"/>
                </a:solidFill>
                <a:latin typeface="Verdana" panose="020B0604030504040204" pitchFamily="34" charset="0"/>
                <a:ea typeface="Verdana" panose="020B0604030504040204" pitchFamily="34" charset="0"/>
                <a:cs typeface="Times New Roman" panose="02020603050405020304" pitchFamily="18" charset="0"/>
              </a:rPr>
              <a:t>have current and valid pediatric training at all times</a:t>
            </a:r>
            <a:endParaRPr lang="en-US" sz="2400" kern="100" dirty="0">
              <a:solidFill>
                <a:srgbClr val="223570"/>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395643A-6FC7-C077-B626-36C39B85BA74}"/>
              </a:ext>
            </a:extLst>
          </p:cNvPr>
          <p:cNvSpPr txBox="1"/>
          <p:nvPr/>
        </p:nvSpPr>
        <p:spPr>
          <a:xfrm>
            <a:off x="2590800" y="5844310"/>
            <a:ext cx="7010400" cy="707886"/>
          </a:xfrm>
          <a:prstGeom prst="rect">
            <a:avLst/>
          </a:prstGeom>
          <a:noFill/>
        </p:spPr>
        <p:txBody>
          <a:bodyPr wrap="square" rtlCol="0">
            <a:spAutoFit/>
          </a:bodyPr>
          <a:lstStyle/>
          <a:p>
            <a:pPr algn="ctr"/>
            <a:r>
              <a:rPr lang="en-US" sz="4000" dirty="0">
                <a:solidFill>
                  <a:srgbClr val="F7BE00"/>
                </a:solidFill>
                <a:latin typeface="Georgia" panose="02040502050405020303" pitchFamily="18" charset="0"/>
              </a:rPr>
              <a:t>   	</a:t>
            </a:r>
            <a:endParaRPr lang="en-US" sz="4000" dirty="0">
              <a:solidFill>
                <a:srgbClr val="76BC21"/>
              </a:solidFill>
              <a:latin typeface="Georgia" panose="02040502050405020303" pitchFamily="18" charset="0"/>
            </a:endParaRPr>
          </a:p>
        </p:txBody>
      </p:sp>
      <p:pic>
        <p:nvPicPr>
          <p:cNvPr id="60" name="Audio 59">
            <a:hlinkClick r:id="" action="ppaction://media"/>
            <a:extLst>
              <a:ext uri="{FF2B5EF4-FFF2-40B4-BE49-F238E27FC236}">
                <a16:creationId xmlns:a16="http://schemas.microsoft.com/office/drawing/2014/main" id="{2DC60D0B-083B-078C-C908-46F0603F75E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6160595"/>
      </p:ext>
    </p:extLst>
  </p:cSld>
  <p:clrMapOvr>
    <a:masterClrMapping/>
  </p:clrMapOvr>
  <mc:AlternateContent xmlns:mc="http://schemas.openxmlformats.org/markup-compatibility/2006" xmlns:p14="http://schemas.microsoft.com/office/powerpoint/2010/main">
    <mc:Choice Requires="p14">
      <p:transition spd="slow" p14:dur="2000" advTm="38886"/>
    </mc:Choice>
    <mc:Fallback xmlns="">
      <p:transition spd="slow" advTm="38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5E2D8C-EA2B-15FF-859F-0405B838C671}"/>
              </a:ext>
            </a:extLst>
          </p:cNvPr>
          <p:cNvSpPr>
            <a:spLocks noGrp="1"/>
          </p:cNvSpPr>
          <p:nvPr>
            <p:ph type="title"/>
          </p:nvPr>
        </p:nvSpPr>
        <p:spPr/>
        <p:txBody>
          <a:bodyPr/>
          <a:lstStyle/>
          <a:p>
            <a:r>
              <a:rPr lang="en-US" b="1" dirty="0">
                <a:latin typeface="Verdana" panose="020B0604030504040204" pitchFamily="34" charset="0"/>
                <a:ea typeface="Verdana" panose="020B0604030504040204" pitchFamily="34" charset="0"/>
              </a:rPr>
              <a:t>Physical Plant</a:t>
            </a:r>
            <a:br>
              <a:rPr lang="en-US" b="1" dirty="0">
                <a:latin typeface="Verdana" panose="020B0604030504040204" pitchFamily="34" charset="0"/>
                <a:ea typeface="Verdana" panose="020B0604030504040204" pitchFamily="34" charset="0"/>
              </a:rPr>
            </a:br>
            <a:r>
              <a:rPr lang="en-US" b="1" dirty="0">
                <a:latin typeface="Verdana" panose="020B0604030504040204" pitchFamily="34" charset="0"/>
                <a:ea typeface="Verdana" panose="020B0604030504040204" pitchFamily="34" charset="0"/>
              </a:rPr>
              <a:t>Exempt-L(4)</a:t>
            </a:r>
          </a:p>
        </p:txBody>
      </p:sp>
      <p:sp>
        <p:nvSpPr>
          <p:cNvPr id="5" name="Text Placeholder 4">
            <a:extLst>
              <a:ext uri="{FF2B5EF4-FFF2-40B4-BE49-F238E27FC236}">
                <a16:creationId xmlns:a16="http://schemas.microsoft.com/office/drawing/2014/main" id="{223B2A28-9207-9102-AC71-BFB17F2FCB59}"/>
              </a:ext>
            </a:extLst>
          </p:cNvPr>
          <p:cNvSpPr>
            <a:spLocks noGrp="1"/>
          </p:cNvSpPr>
          <p:nvPr>
            <p:ph type="body" sz="quarter" idx="13"/>
          </p:nvPr>
        </p:nvSpPr>
        <p:spPr>
          <a:xfrm>
            <a:off x="3172691" y="2160813"/>
            <a:ext cx="8639984" cy="4355457"/>
          </a:xfrm>
        </p:spPr>
        <p:txBody>
          <a:bodyPr>
            <a:normAutofit/>
          </a:bodyPr>
          <a:lstStyle/>
          <a:p>
            <a:pPr marL="0" indent="0">
              <a:buNone/>
            </a:pPr>
            <a:r>
              <a:rPr lang="en-US" sz="2800" b="1" dirty="0">
                <a:solidFill>
                  <a:srgbClr val="223570"/>
                </a:solidFill>
                <a:ea typeface="Verdana" panose="020B0604030504040204" pitchFamily="34" charset="0"/>
              </a:rPr>
              <a:t>New Standard:</a:t>
            </a:r>
          </a:p>
          <a:p>
            <a:pPr marL="0" indent="0">
              <a:buNone/>
            </a:pPr>
            <a:r>
              <a:rPr lang="en-US" sz="2800" dirty="0">
                <a:solidFill>
                  <a:srgbClr val="FF0000"/>
                </a:solidFill>
                <a:highlight>
                  <a:srgbClr val="FFFFFF"/>
                </a:highlight>
                <a:ea typeface="Verdana" panose="020B0604030504040204" pitchFamily="34" charset="0"/>
              </a:rPr>
              <a:t>R</a:t>
            </a:r>
            <a:r>
              <a:rPr lang="en-US" sz="2800" dirty="0">
                <a:solidFill>
                  <a:srgbClr val="FF0000"/>
                </a:solidFill>
                <a:effectLst/>
                <a:highlight>
                  <a:srgbClr val="FFFFFF"/>
                </a:highlight>
                <a:ea typeface="Verdana" panose="020B0604030504040204" pitchFamily="34" charset="0"/>
              </a:rPr>
              <a:t>equires the Program and surrounding premises to be kept clean, free of debris and in good repair. Hygienic measures such as, but not limited to, screened windows and proper waste disposal procedures shall be utilized to minimize the presence of rodents, flies, roaches and other vermin at the Program.</a:t>
            </a:r>
            <a:endParaRPr lang="en-US" sz="2800" dirty="0">
              <a:effectLst/>
              <a:highlight>
                <a:srgbClr val="FFFFFF"/>
              </a:highlight>
              <a:ea typeface="Verdana" panose="020B0604030504040204" pitchFamily="34" charset="0"/>
            </a:endParaRPr>
          </a:p>
          <a:p>
            <a:pPr marL="0" indent="0">
              <a:buNone/>
            </a:pPr>
            <a:endParaRPr lang="en-US" sz="2800" dirty="0">
              <a:latin typeface="Georgia" panose="02040502050405020303" pitchFamily="18" charset="0"/>
            </a:endParaRPr>
          </a:p>
        </p:txBody>
      </p:sp>
      <p:sp>
        <p:nvSpPr>
          <p:cNvPr id="2" name="TextBox 1">
            <a:extLst>
              <a:ext uri="{FF2B5EF4-FFF2-40B4-BE49-F238E27FC236}">
                <a16:creationId xmlns:a16="http://schemas.microsoft.com/office/drawing/2014/main" id="{CE436F72-CCCB-3B5F-E396-88B4D71BFE4A}"/>
              </a:ext>
            </a:extLst>
          </p:cNvPr>
          <p:cNvSpPr txBox="1"/>
          <p:nvPr/>
        </p:nvSpPr>
        <p:spPr>
          <a:xfrm>
            <a:off x="185737" y="4741258"/>
            <a:ext cx="234315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BE00"/>
                </a:solidFill>
                <a:effectLst/>
                <a:uLnTx/>
                <a:uFillTx/>
                <a:latin typeface="Georgia" panose="02040502050405020303" pitchFamily="18" charset="0"/>
                <a:ea typeface="+mn-ea"/>
                <a:cs typeface="+mn-cs"/>
              </a:rPr>
              <a:t>Exempt</a:t>
            </a:r>
            <a:endParaRPr kumimoji="0" lang="en-US" sz="4800" b="0" i="0" u="none" strike="noStrike" kern="1200" cap="none" spc="0" normalizeH="0" baseline="0" noProof="0" dirty="0">
              <a:ln>
                <a:noFill/>
              </a:ln>
              <a:solidFill>
                <a:srgbClr val="76BC21"/>
              </a:solidFill>
              <a:effectLst/>
              <a:uLnTx/>
              <a:uFillTx/>
              <a:latin typeface="Georgia" panose="02040502050405020303" pitchFamily="18" charset="0"/>
              <a:ea typeface="+mn-ea"/>
              <a:cs typeface="+mn-cs"/>
            </a:endParaRPr>
          </a:p>
        </p:txBody>
      </p:sp>
      <p:pic>
        <p:nvPicPr>
          <p:cNvPr id="34" name="Audio 33">
            <a:hlinkClick r:id="" action="ppaction://media"/>
            <a:extLst>
              <a:ext uri="{FF2B5EF4-FFF2-40B4-BE49-F238E27FC236}">
                <a16:creationId xmlns:a16="http://schemas.microsoft.com/office/drawing/2014/main" id="{CA8834F8-CD2C-9F46-F065-115EB7913B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0618921"/>
      </p:ext>
    </p:extLst>
  </p:cSld>
  <p:clrMapOvr>
    <a:masterClrMapping/>
  </p:clrMapOvr>
  <mc:AlternateContent xmlns:mc="http://schemas.openxmlformats.org/markup-compatibility/2006" xmlns:p14="http://schemas.microsoft.com/office/powerpoint/2010/main">
    <mc:Choice Requires="p14">
      <p:transition spd="slow" p14:dur="2000" advTm="15809"/>
    </mc:Choice>
    <mc:Fallback xmlns="">
      <p:transition spd="slow" advTm="1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b8e0a1a4-a274-4c23-97e9-608b64c12f4e}" enabled="0" method="" siteId="{b8e0a1a4-a274-4c23-97e9-608b64c12f4e}" removed="1"/>
</clbl:labelList>
</file>

<file path=docProps/app.xml><?xml version="1.0" encoding="utf-8"?>
<Properties xmlns="http://schemas.openxmlformats.org/officeDocument/2006/extended-properties" xmlns:vt="http://schemas.openxmlformats.org/officeDocument/2006/docPropsVTypes">
  <Template/>
  <TotalTime>8875</TotalTime>
  <Words>3701</Words>
  <Application>Microsoft Office PowerPoint</Application>
  <PresentationFormat>Widescreen</PresentationFormat>
  <Paragraphs>231</Paragraphs>
  <Slides>24</Slides>
  <Notes>24</Notes>
  <HiddenSlides>0</HiddenSlides>
  <MMClips>24</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Aptos</vt:lpstr>
      <vt:lpstr>Aptos Display</vt:lpstr>
      <vt:lpstr>Arial</vt:lpstr>
      <vt:lpstr>Calibri</vt:lpstr>
      <vt:lpstr>Calibri Light</vt:lpstr>
      <vt:lpstr>Georgia</vt:lpstr>
      <vt:lpstr>Google Sans</vt:lpstr>
      <vt:lpstr>Gotham Bold</vt:lpstr>
      <vt:lpstr>Plantin MT Pro</vt:lpstr>
      <vt:lpstr>Times New Roman</vt:lpstr>
      <vt:lpstr>Verdana</vt:lpstr>
      <vt:lpstr>Office Theme</vt:lpstr>
      <vt:lpstr>Custom Design</vt:lpstr>
      <vt:lpstr>Office 2013 - 2022 Theme</vt:lpstr>
      <vt:lpstr>Updated Changes for Exempt Programs and Informal Providers </vt:lpstr>
      <vt:lpstr>Changes include:</vt:lpstr>
      <vt:lpstr>CCDF funding is the primary federal funding source that helps families access child care. It also improves the quality of child care for all children. In Georgia, CAPS administers subsides to Programs and Providers that qualify.   If a Program or Provider participates in CAPS, they are to adhere by the health and safety standards, as well as receive required monitoring visits by the Department.     </vt:lpstr>
      <vt:lpstr>Chapters Affected For Programs Receiving CAPS subsidies </vt:lpstr>
      <vt:lpstr>Criminal Records Check Definition     </vt:lpstr>
      <vt:lpstr>Criminal Backgrounds Check-Portability  Exempt-D(5)   Informal-D(1)(c)  Portability for Providers, Employees and Provisional Employees, excluding Students-in-Training. Only the most recently issued determination letter is eligible for portability and must be ported electronically. A Provider may accept a satisfactory Fingerprint Records Check Determination letter for a Provisional Employee or a satisfactory Comprehensive Records Check Determination letter issued by the Department for a potential Employee if the individual’s Records Check Clearance Date is within the preceding 12 months from the hire date, the individual has not had a lapse of employment from the child care industry that lasted for 180 days (six (6) months) or longer, and the Provider does not know or reasonably should not know that the individual’s satisfactory status has changed.</vt:lpstr>
      <vt:lpstr>First Aid and CPR    Exempt-G(1)(a-d) Informal-G(1)(a-c)</vt:lpstr>
      <vt:lpstr>Chapter G: First Aid and CPR    </vt:lpstr>
      <vt:lpstr>Physical Plant Exempt-L(4)</vt:lpstr>
      <vt:lpstr>Physical Plant Informal-L(1)L(2)(a-b)</vt:lpstr>
      <vt:lpstr>Staff Training Orientation  Exempt-P(1-5) Informal-O(1)(3)a-b,O(4) </vt:lpstr>
      <vt:lpstr> Staff Training Orientation  </vt:lpstr>
      <vt:lpstr>Other Health &amp; Safety related topics  could include:</vt:lpstr>
      <vt:lpstr> Annual Training for Staff: Exempt-P(4) Informal-O(3)</vt:lpstr>
      <vt:lpstr>Staff Training  Exempt-P(5) Informal-O(4) </vt:lpstr>
      <vt:lpstr> Policies and Procedures Exempt-J(1)(a-i) Informal-J(1)(a-g), J (2), J(4)</vt:lpstr>
      <vt:lpstr>Continued Policies and Procedures Exempt-J(1)(a-i) Informal-J(a-g), J(2), J(4)</vt:lpstr>
      <vt:lpstr>Required Reports Exempt- J Informal-S </vt:lpstr>
      <vt:lpstr>Swimming Exempt-Q(5)</vt:lpstr>
      <vt:lpstr>Transportation Exempt-R(7)(c)5</vt:lpstr>
      <vt:lpstr>Exemption Requirements  Exempt-X(1-4)</vt:lpstr>
      <vt:lpstr>Exempt Visit Policy </vt:lpstr>
      <vt:lpstr>Resources: www.decal.ga.gov/CCS/Exemptions www.decalkoala.com  www.gapds.decal.ga.gov     </vt:lpstr>
      <vt:lpstr>Questions? Please email or call:  Exemptionrulechanges@decal.ga.gov  770-293-5977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Bridgeman</dc:creator>
  <cp:lastModifiedBy>Chrissy Powell</cp:lastModifiedBy>
  <cp:revision>3</cp:revision>
  <cp:lastPrinted>2025-05-05T18:10:32Z</cp:lastPrinted>
  <dcterms:created xsi:type="dcterms:W3CDTF">2025-02-28T22:03:06Z</dcterms:created>
  <dcterms:modified xsi:type="dcterms:W3CDTF">2025-06-12T14:20:02Z</dcterms:modified>
</cp:coreProperties>
</file>